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6.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7.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6"/>
  </p:notesMasterIdLst>
  <p:handoutMasterIdLst>
    <p:handoutMasterId r:id="rId57"/>
  </p:handoutMasterIdLst>
  <p:sldIdLst>
    <p:sldId id="327" r:id="rId5"/>
    <p:sldId id="330" r:id="rId6"/>
    <p:sldId id="331" r:id="rId7"/>
    <p:sldId id="332" r:id="rId8"/>
    <p:sldId id="298" r:id="rId9"/>
    <p:sldId id="262" r:id="rId10"/>
    <p:sldId id="334" r:id="rId11"/>
    <p:sldId id="336" r:id="rId12"/>
    <p:sldId id="263" r:id="rId13"/>
    <p:sldId id="299" r:id="rId14"/>
    <p:sldId id="302" r:id="rId15"/>
    <p:sldId id="264" r:id="rId16"/>
    <p:sldId id="266" r:id="rId17"/>
    <p:sldId id="265" r:id="rId18"/>
    <p:sldId id="276" r:id="rId19"/>
    <p:sldId id="303" r:id="rId20"/>
    <p:sldId id="340" r:id="rId21"/>
    <p:sldId id="293" r:id="rId22"/>
    <p:sldId id="277" r:id="rId23"/>
    <p:sldId id="284" r:id="rId24"/>
    <p:sldId id="269" r:id="rId25"/>
    <p:sldId id="304" r:id="rId26"/>
    <p:sldId id="305" r:id="rId27"/>
    <p:sldId id="307" r:id="rId28"/>
    <p:sldId id="306" r:id="rId29"/>
    <p:sldId id="308" r:id="rId30"/>
    <p:sldId id="270" r:id="rId31"/>
    <p:sldId id="309" r:id="rId32"/>
    <p:sldId id="310" r:id="rId33"/>
    <p:sldId id="311" r:id="rId34"/>
    <p:sldId id="312" r:id="rId35"/>
    <p:sldId id="314" r:id="rId36"/>
    <p:sldId id="313" r:id="rId37"/>
    <p:sldId id="315" r:id="rId38"/>
    <p:sldId id="316" r:id="rId39"/>
    <p:sldId id="317" r:id="rId40"/>
    <p:sldId id="294" r:id="rId41"/>
    <p:sldId id="296" r:id="rId42"/>
    <p:sldId id="318" r:id="rId43"/>
    <p:sldId id="319" r:id="rId44"/>
    <p:sldId id="321" r:id="rId45"/>
    <p:sldId id="322" r:id="rId46"/>
    <p:sldId id="323" r:id="rId47"/>
    <p:sldId id="324" r:id="rId48"/>
    <p:sldId id="288" r:id="rId49"/>
    <p:sldId id="339" r:id="rId50"/>
    <p:sldId id="320" r:id="rId51"/>
    <p:sldId id="274" r:id="rId52"/>
    <p:sldId id="337" r:id="rId53"/>
    <p:sldId id="341" r:id="rId54"/>
    <p:sldId id="329" r:id="rId5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000FF"/>
    <a:srgbClr val="0B49CB"/>
    <a:srgbClr val="0948CB"/>
    <a:srgbClr val="F2F4F8"/>
    <a:srgbClr val="121619"/>
    <a:srgbClr val="F2F2F2"/>
    <a:srgbClr val="145579"/>
    <a:srgbClr val="3A6483"/>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4" d="100"/>
          <a:sy n="94" d="100"/>
        </p:scale>
        <p:origin x="148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64"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_rels/data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ata9.xml.rels><?xml version="1.0" encoding="UTF-8" standalone="yes"?>
<Relationships xmlns="http://schemas.openxmlformats.org/package/2006/relationships"><Relationship Id="rId8" Type="http://schemas.openxmlformats.org/officeDocument/2006/relationships/hyperlink" Target="https://github.com/GhidzE/Gido_Project2/blob/main/jupyter-labs-eda-sql-coursera_sqllite.ipynb" TargetMode="External"/><Relationship Id="rId3" Type="http://schemas.openxmlformats.org/officeDocument/2006/relationships/hyperlink" Target="https://github.com/GhidzE/Gido_Project2/blob/main/Charts%20and%20Graphs.docx" TargetMode="External"/><Relationship Id="rId7" Type="http://schemas.openxmlformats.org/officeDocument/2006/relationships/hyperlink" Target="https://github.com/GhidzE/Gido_Project2/blob/main/labs-jupyter-spacex-Data%20wrangling%20(1).ipynb" TargetMode="External"/><Relationship Id="rId12" Type="http://schemas.openxmlformats.org/officeDocument/2006/relationships/hyperlink" Target="https://github.com/GhidzE/Gido_Project2/blob/main/SpaceX_Machine%20Learning%20Prediction_Part_5.ipynb" TargetMode="External"/><Relationship Id="rId2" Type="http://schemas.openxmlformats.org/officeDocument/2006/relationships/hyperlink" Target="https://github.com/GhidzE/Gido_Project2/blob/main/SQL%20Queries.txt" TargetMode="External"/><Relationship Id="rId1" Type="http://schemas.openxmlformats.org/officeDocument/2006/relationships/hyperlink" Target="https://github.com/GhidzE/Gido_Project2/blob/main/Python%20Code%20Snippets.txt" TargetMode="External"/><Relationship Id="rId6" Type="http://schemas.openxmlformats.org/officeDocument/2006/relationships/hyperlink" Target="https://github.com/GhidzE/Gido_Project2/blob/main/jupyter-labs-webscraping.ipynb" TargetMode="External"/><Relationship Id="rId11" Type="http://schemas.openxmlformats.org/officeDocument/2006/relationships/hyperlink" Target="https://github.com/GhidzE/Gido_Project2/blob/main/Build_a_Dashboard_Application_with_Plotly_Dash.pdf" TargetMode="External"/><Relationship Id="rId5" Type="http://schemas.openxmlformats.org/officeDocument/2006/relationships/hyperlink" Target="https://github.com/GhidzE/Gido_Project2/blob/main/jupyter-labs-spacex-data-collection-api%20(1).ipynb" TargetMode="External"/><Relationship Id="rId10" Type="http://schemas.openxmlformats.org/officeDocument/2006/relationships/hyperlink" Target="https://github.com/GhidzE/Gido_Project2/blob/main/lab_jupyter_launch_site_location.ipynb" TargetMode="External"/><Relationship Id="rId4" Type="http://schemas.openxmlformats.org/officeDocument/2006/relationships/hyperlink" Target="https://github.com/GhidzE/Gido_Project2/blob/main/Datasets%20and%20Data%20Frames.docx" TargetMode="External"/><Relationship Id="rId9" Type="http://schemas.openxmlformats.org/officeDocument/2006/relationships/hyperlink" Target="https://github.com/GhidzE/Gido_Project2/blob/main/jupyter-labs-eda-dataviz%20(1).ipynb" TargetMode="External"/></Relationships>
</file>

<file path=ppt/diagrams/_rels/drawing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rawing9.xml.rels><?xml version="1.0" encoding="UTF-8" standalone="yes"?>
<Relationships xmlns="http://schemas.openxmlformats.org/package/2006/relationships"><Relationship Id="rId8" Type="http://schemas.openxmlformats.org/officeDocument/2006/relationships/hyperlink" Target="https://github.com/GhidzE/Gido_Project2/blob/main/jupyter-labs-eda-sql-coursera_sqllite.ipynb" TargetMode="External"/><Relationship Id="rId3" Type="http://schemas.openxmlformats.org/officeDocument/2006/relationships/hyperlink" Target="https://github.com/GhidzE/Gido_Project2/blob/main/Charts%20and%20Graphs.docx" TargetMode="External"/><Relationship Id="rId7" Type="http://schemas.openxmlformats.org/officeDocument/2006/relationships/hyperlink" Target="https://github.com/GhidzE/Gido_Project2/blob/main/labs-jupyter-spacex-Data%20wrangling%20(1).ipynb" TargetMode="External"/><Relationship Id="rId12" Type="http://schemas.openxmlformats.org/officeDocument/2006/relationships/hyperlink" Target="https://github.com/GhidzE/Gido_Project2/blob/main/SpaceX_Machine%20Learning%20Prediction_Part_5.ipynb" TargetMode="External"/><Relationship Id="rId2" Type="http://schemas.openxmlformats.org/officeDocument/2006/relationships/hyperlink" Target="https://github.com/GhidzE/Gido_Project2/blob/main/SQL%20Queries.txt" TargetMode="External"/><Relationship Id="rId1" Type="http://schemas.openxmlformats.org/officeDocument/2006/relationships/hyperlink" Target="https://github.com/GhidzE/Gido_Project2/blob/main/Python%20Code%20Snippets.txt" TargetMode="External"/><Relationship Id="rId6" Type="http://schemas.openxmlformats.org/officeDocument/2006/relationships/hyperlink" Target="https://github.com/GhidzE/Gido_Project2/blob/main/jupyter-labs-webscraping.ipynb" TargetMode="External"/><Relationship Id="rId11" Type="http://schemas.openxmlformats.org/officeDocument/2006/relationships/hyperlink" Target="https://github.com/GhidzE/Gido_Project2/blob/main/Build_a_Dashboard_Application_with_Plotly_Dash.pdf" TargetMode="External"/><Relationship Id="rId5" Type="http://schemas.openxmlformats.org/officeDocument/2006/relationships/hyperlink" Target="https://github.com/GhidzE/Gido_Project2/blob/main/jupyter-labs-spacex-data-collection-api%20(1).ipynb" TargetMode="External"/><Relationship Id="rId10" Type="http://schemas.openxmlformats.org/officeDocument/2006/relationships/hyperlink" Target="https://github.com/GhidzE/Gido_Project2/blob/main/lab_jupyter_launch_site_location.ipynb" TargetMode="External"/><Relationship Id="rId4" Type="http://schemas.openxmlformats.org/officeDocument/2006/relationships/hyperlink" Target="https://github.com/GhidzE/Gido_Project2/blob/main/Datasets%20and%20Data%20Frames.docx" TargetMode="External"/><Relationship Id="rId9" Type="http://schemas.openxmlformats.org/officeDocument/2006/relationships/hyperlink" Target="https://github.com/GhidzE/Gido_Project2/blob/main/jupyter-labs-eda-dataviz%20(1).ipynb"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71CFCE-814F-41E5-BAE0-84D8CCB1B3E5}"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EA7DFED4-8D76-4DA6-9823-3EA66463DE2F}">
      <dgm:prSet/>
      <dgm:spPr/>
      <dgm:t>
        <a:bodyPr/>
        <a:lstStyle/>
        <a:p>
          <a:r>
            <a:rPr lang="en-US"/>
            <a:t>Executive Summary</a:t>
          </a:r>
        </a:p>
      </dgm:t>
    </dgm:pt>
    <dgm:pt modelId="{5D772872-A246-44AB-8CEE-FABE3D96A6C4}" type="parTrans" cxnId="{610E5CA8-5E7F-4865-AA55-D5586810FA4A}">
      <dgm:prSet/>
      <dgm:spPr/>
      <dgm:t>
        <a:bodyPr/>
        <a:lstStyle/>
        <a:p>
          <a:endParaRPr lang="en-US"/>
        </a:p>
      </dgm:t>
    </dgm:pt>
    <dgm:pt modelId="{BA26F70A-0E1F-4717-9F85-94280961A421}" type="sibTrans" cxnId="{610E5CA8-5E7F-4865-AA55-D5586810FA4A}">
      <dgm:prSet/>
      <dgm:spPr/>
      <dgm:t>
        <a:bodyPr/>
        <a:lstStyle/>
        <a:p>
          <a:endParaRPr lang="en-US"/>
        </a:p>
      </dgm:t>
    </dgm:pt>
    <dgm:pt modelId="{6CF192ED-B34A-4D54-8929-E4D32DD4323F}">
      <dgm:prSet/>
      <dgm:spPr/>
      <dgm:t>
        <a:bodyPr/>
        <a:lstStyle/>
        <a:p>
          <a:r>
            <a:rPr lang="en-US"/>
            <a:t>Introduction</a:t>
          </a:r>
        </a:p>
      </dgm:t>
    </dgm:pt>
    <dgm:pt modelId="{2B22C498-C3A2-4270-A63E-D18A4D9F4E80}" type="parTrans" cxnId="{A43E05BF-F1AD-4486-A0AB-5E85781F395B}">
      <dgm:prSet/>
      <dgm:spPr/>
      <dgm:t>
        <a:bodyPr/>
        <a:lstStyle/>
        <a:p>
          <a:endParaRPr lang="en-US"/>
        </a:p>
      </dgm:t>
    </dgm:pt>
    <dgm:pt modelId="{321B033D-A5C6-433F-B18E-432E96EA6AC5}" type="sibTrans" cxnId="{A43E05BF-F1AD-4486-A0AB-5E85781F395B}">
      <dgm:prSet/>
      <dgm:spPr/>
      <dgm:t>
        <a:bodyPr/>
        <a:lstStyle/>
        <a:p>
          <a:endParaRPr lang="en-US"/>
        </a:p>
      </dgm:t>
    </dgm:pt>
    <dgm:pt modelId="{1DEA712B-FE8F-4BEC-8391-C90FF0830EA9}">
      <dgm:prSet/>
      <dgm:spPr/>
      <dgm:t>
        <a:bodyPr/>
        <a:lstStyle/>
        <a:p>
          <a:r>
            <a:rPr lang="en-US"/>
            <a:t>Methodology</a:t>
          </a:r>
        </a:p>
      </dgm:t>
    </dgm:pt>
    <dgm:pt modelId="{16FA390B-1FC2-4A65-9E67-71A200EFC943}" type="parTrans" cxnId="{0A3F74A0-2326-4FC0-97A2-DFA0094B2223}">
      <dgm:prSet/>
      <dgm:spPr/>
      <dgm:t>
        <a:bodyPr/>
        <a:lstStyle/>
        <a:p>
          <a:endParaRPr lang="en-US"/>
        </a:p>
      </dgm:t>
    </dgm:pt>
    <dgm:pt modelId="{7AD8B237-B2BB-4250-A569-C16A85D89F3C}" type="sibTrans" cxnId="{0A3F74A0-2326-4FC0-97A2-DFA0094B2223}">
      <dgm:prSet/>
      <dgm:spPr/>
      <dgm:t>
        <a:bodyPr/>
        <a:lstStyle/>
        <a:p>
          <a:endParaRPr lang="en-US"/>
        </a:p>
      </dgm:t>
    </dgm:pt>
    <dgm:pt modelId="{B2B3C8FD-D57B-466D-9EB9-B90F3F3AF895}">
      <dgm:prSet/>
      <dgm:spPr/>
      <dgm:t>
        <a:bodyPr/>
        <a:lstStyle/>
        <a:p>
          <a:r>
            <a:rPr lang="en-US"/>
            <a:t>Results</a:t>
          </a:r>
        </a:p>
      </dgm:t>
    </dgm:pt>
    <dgm:pt modelId="{2949FDFD-8172-4635-8D3F-C902C190C63E}" type="parTrans" cxnId="{A143F075-3C65-4A52-A54A-CB8923B86927}">
      <dgm:prSet/>
      <dgm:spPr/>
      <dgm:t>
        <a:bodyPr/>
        <a:lstStyle/>
        <a:p>
          <a:endParaRPr lang="en-US"/>
        </a:p>
      </dgm:t>
    </dgm:pt>
    <dgm:pt modelId="{3ED3268B-B0F0-42F8-8B9D-8FA62B10A8D6}" type="sibTrans" cxnId="{A143F075-3C65-4A52-A54A-CB8923B86927}">
      <dgm:prSet/>
      <dgm:spPr/>
      <dgm:t>
        <a:bodyPr/>
        <a:lstStyle/>
        <a:p>
          <a:endParaRPr lang="en-US"/>
        </a:p>
      </dgm:t>
    </dgm:pt>
    <dgm:pt modelId="{04D300D7-4F28-41EF-BB00-513BD2E005ED}">
      <dgm:prSet/>
      <dgm:spPr/>
      <dgm:t>
        <a:bodyPr/>
        <a:lstStyle/>
        <a:p>
          <a:r>
            <a:rPr lang="en-US"/>
            <a:t>Conclusion</a:t>
          </a:r>
        </a:p>
      </dgm:t>
    </dgm:pt>
    <dgm:pt modelId="{89D69FEA-E377-4007-B311-BF5E25949E47}" type="parTrans" cxnId="{FA0F759A-E58D-4C79-B031-330CFF8D3B74}">
      <dgm:prSet/>
      <dgm:spPr/>
      <dgm:t>
        <a:bodyPr/>
        <a:lstStyle/>
        <a:p>
          <a:endParaRPr lang="en-US"/>
        </a:p>
      </dgm:t>
    </dgm:pt>
    <dgm:pt modelId="{0EB0EFCB-65DF-41FF-9B28-EA16D37ED93D}" type="sibTrans" cxnId="{FA0F759A-E58D-4C79-B031-330CFF8D3B74}">
      <dgm:prSet/>
      <dgm:spPr/>
      <dgm:t>
        <a:bodyPr/>
        <a:lstStyle/>
        <a:p>
          <a:endParaRPr lang="en-US"/>
        </a:p>
      </dgm:t>
    </dgm:pt>
    <dgm:pt modelId="{D8CF291B-E56C-4BC3-96A6-363F6714CF4A}">
      <dgm:prSet/>
      <dgm:spPr/>
      <dgm:t>
        <a:bodyPr/>
        <a:lstStyle/>
        <a:p>
          <a:r>
            <a:rPr lang="en-US"/>
            <a:t>Appendix</a:t>
          </a:r>
        </a:p>
      </dgm:t>
    </dgm:pt>
    <dgm:pt modelId="{677DACEC-992D-489A-8071-25C5B3BEC141}" type="parTrans" cxnId="{E833F777-86A6-4F6B-B07E-D47C0B481C2C}">
      <dgm:prSet/>
      <dgm:spPr/>
      <dgm:t>
        <a:bodyPr/>
        <a:lstStyle/>
        <a:p>
          <a:endParaRPr lang="en-US"/>
        </a:p>
      </dgm:t>
    </dgm:pt>
    <dgm:pt modelId="{830D3DE0-3336-4E21-BE8B-E0255F965C38}" type="sibTrans" cxnId="{E833F777-86A6-4F6B-B07E-D47C0B481C2C}">
      <dgm:prSet/>
      <dgm:spPr/>
      <dgm:t>
        <a:bodyPr/>
        <a:lstStyle/>
        <a:p>
          <a:endParaRPr lang="en-US"/>
        </a:p>
      </dgm:t>
    </dgm:pt>
    <dgm:pt modelId="{C9B801FA-E294-4954-84EB-CDFC9FA2A146}" type="pres">
      <dgm:prSet presAssocID="{1471CFCE-814F-41E5-BAE0-84D8CCB1B3E5}" presName="linear" presStyleCnt="0">
        <dgm:presLayoutVars>
          <dgm:dir/>
          <dgm:animLvl val="lvl"/>
          <dgm:resizeHandles val="exact"/>
        </dgm:presLayoutVars>
      </dgm:prSet>
      <dgm:spPr/>
    </dgm:pt>
    <dgm:pt modelId="{5F0E11B6-EEB0-4170-AD60-0716678CB621}" type="pres">
      <dgm:prSet presAssocID="{EA7DFED4-8D76-4DA6-9823-3EA66463DE2F}" presName="parentLin" presStyleCnt="0"/>
      <dgm:spPr/>
    </dgm:pt>
    <dgm:pt modelId="{32C36B61-BC3F-47A2-AD94-73E205FDC04D}" type="pres">
      <dgm:prSet presAssocID="{EA7DFED4-8D76-4DA6-9823-3EA66463DE2F}" presName="parentLeftMargin" presStyleLbl="node1" presStyleIdx="0" presStyleCnt="6"/>
      <dgm:spPr/>
    </dgm:pt>
    <dgm:pt modelId="{A73D1B33-0A4F-4EF3-91B2-A1BBF4ECB278}" type="pres">
      <dgm:prSet presAssocID="{EA7DFED4-8D76-4DA6-9823-3EA66463DE2F}" presName="parentText" presStyleLbl="node1" presStyleIdx="0" presStyleCnt="6">
        <dgm:presLayoutVars>
          <dgm:chMax val="0"/>
          <dgm:bulletEnabled val="1"/>
        </dgm:presLayoutVars>
      </dgm:prSet>
      <dgm:spPr/>
    </dgm:pt>
    <dgm:pt modelId="{EBD46789-0F54-4DEA-8DB1-75BEECA380FE}" type="pres">
      <dgm:prSet presAssocID="{EA7DFED4-8D76-4DA6-9823-3EA66463DE2F}" presName="negativeSpace" presStyleCnt="0"/>
      <dgm:spPr/>
    </dgm:pt>
    <dgm:pt modelId="{CA832F6E-524C-4EA8-B6F7-2FC5C084365F}" type="pres">
      <dgm:prSet presAssocID="{EA7DFED4-8D76-4DA6-9823-3EA66463DE2F}" presName="childText" presStyleLbl="conFgAcc1" presStyleIdx="0" presStyleCnt="6">
        <dgm:presLayoutVars>
          <dgm:bulletEnabled val="1"/>
        </dgm:presLayoutVars>
      </dgm:prSet>
      <dgm:spPr/>
    </dgm:pt>
    <dgm:pt modelId="{B35886FD-98D1-4BE8-91F5-4A6E3ABDA8BE}" type="pres">
      <dgm:prSet presAssocID="{BA26F70A-0E1F-4717-9F85-94280961A421}" presName="spaceBetweenRectangles" presStyleCnt="0"/>
      <dgm:spPr/>
    </dgm:pt>
    <dgm:pt modelId="{6A79761D-7C9C-4D1E-99F0-0C1E250928F2}" type="pres">
      <dgm:prSet presAssocID="{6CF192ED-B34A-4D54-8929-E4D32DD4323F}" presName="parentLin" presStyleCnt="0"/>
      <dgm:spPr/>
    </dgm:pt>
    <dgm:pt modelId="{1724AFA2-88F8-4DCB-94DC-1E5E591EA02F}" type="pres">
      <dgm:prSet presAssocID="{6CF192ED-B34A-4D54-8929-E4D32DD4323F}" presName="parentLeftMargin" presStyleLbl="node1" presStyleIdx="0" presStyleCnt="6"/>
      <dgm:spPr/>
    </dgm:pt>
    <dgm:pt modelId="{385103B1-815B-4D63-B6D7-D2E54D326FEF}" type="pres">
      <dgm:prSet presAssocID="{6CF192ED-B34A-4D54-8929-E4D32DD4323F}" presName="parentText" presStyleLbl="node1" presStyleIdx="1" presStyleCnt="6">
        <dgm:presLayoutVars>
          <dgm:chMax val="0"/>
          <dgm:bulletEnabled val="1"/>
        </dgm:presLayoutVars>
      </dgm:prSet>
      <dgm:spPr/>
    </dgm:pt>
    <dgm:pt modelId="{AF145E03-21D9-42AF-9E2A-34009A1C0375}" type="pres">
      <dgm:prSet presAssocID="{6CF192ED-B34A-4D54-8929-E4D32DD4323F}" presName="negativeSpace" presStyleCnt="0"/>
      <dgm:spPr/>
    </dgm:pt>
    <dgm:pt modelId="{99266D78-AB07-43E7-918B-6A940E6C26BA}" type="pres">
      <dgm:prSet presAssocID="{6CF192ED-B34A-4D54-8929-E4D32DD4323F}" presName="childText" presStyleLbl="conFgAcc1" presStyleIdx="1" presStyleCnt="6">
        <dgm:presLayoutVars>
          <dgm:bulletEnabled val="1"/>
        </dgm:presLayoutVars>
      </dgm:prSet>
      <dgm:spPr/>
    </dgm:pt>
    <dgm:pt modelId="{8B8855B4-9754-4756-B606-1F3255AC15D3}" type="pres">
      <dgm:prSet presAssocID="{321B033D-A5C6-433F-B18E-432E96EA6AC5}" presName="spaceBetweenRectangles" presStyleCnt="0"/>
      <dgm:spPr/>
    </dgm:pt>
    <dgm:pt modelId="{DD6AAB01-66B6-4284-B6BE-0B41F4EC91A8}" type="pres">
      <dgm:prSet presAssocID="{1DEA712B-FE8F-4BEC-8391-C90FF0830EA9}" presName="parentLin" presStyleCnt="0"/>
      <dgm:spPr/>
    </dgm:pt>
    <dgm:pt modelId="{21BE8B00-EE59-420C-AF43-D2B1CD3DBB7C}" type="pres">
      <dgm:prSet presAssocID="{1DEA712B-FE8F-4BEC-8391-C90FF0830EA9}" presName="parentLeftMargin" presStyleLbl="node1" presStyleIdx="1" presStyleCnt="6"/>
      <dgm:spPr/>
    </dgm:pt>
    <dgm:pt modelId="{440E3E73-3CCF-49A2-BD9E-09DBC5A36E6C}" type="pres">
      <dgm:prSet presAssocID="{1DEA712B-FE8F-4BEC-8391-C90FF0830EA9}" presName="parentText" presStyleLbl="node1" presStyleIdx="2" presStyleCnt="6">
        <dgm:presLayoutVars>
          <dgm:chMax val="0"/>
          <dgm:bulletEnabled val="1"/>
        </dgm:presLayoutVars>
      </dgm:prSet>
      <dgm:spPr/>
    </dgm:pt>
    <dgm:pt modelId="{7EA5CBA6-97EA-4F54-ABF3-B7CE3702B7A9}" type="pres">
      <dgm:prSet presAssocID="{1DEA712B-FE8F-4BEC-8391-C90FF0830EA9}" presName="negativeSpace" presStyleCnt="0"/>
      <dgm:spPr/>
    </dgm:pt>
    <dgm:pt modelId="{B6393703-987C-47E6-AC5A-5EAFEF7CC51F}" type="pres">
      <dgm:prSet presAssocID="{1DEA712B-FE8F-4BEC-8391-C90FF0830EA9}" presName="childText" presStyleLbl="conFgAcc1" presStyleIdx="2" presStyleCnt="6">
        <dgm:presLayoutVars>
          <dgm:bulletEnabled val="1"/>
        </dgm:presLayoutVars>
      </dgm:prSet>
      <dgm:spPr/>
    </dgm:pt>
    <dgm:pt modelId="{610ED2AE-A32B-4448-AE04-A8E0DC7B6AB5}" type="pres">
      <dgm:prSet presAssocID="{7AD8B237-B2BB-4250-A569-C16A85D89F3C}" presName="spaceBetweenRectangles" presStyleCnt="0"/>
      <dgm:spPr/>
    </dgm:pt>
    <dgm:pt modelId="{9B3E1D0D-3156-4471-8211-B4D990152194}" type="pres">
      <dgm:prSet presAssocID="{B2B3C8FD-D57B-466D-9EB9-B90F3F3AF895}" presName="parentLin" presStyleCnt="0"/>
      <dgm:spPr/>
    </dgm:pt>
    <dgm:pt modelId="{8CC54265-3541-49E2-A4E0-104E6034E101}" type="pres">
      <dgm:prSet presAssocID="{B2B3C8FD-D57B-466D-9EB9-B90F3F3AF895}" presName="parentLeftMargin" presStyleLbl="node1" presStyleIdx="2" presStyleCnt="6"/>
      <dgm:spPr/>
    </dgm:pt>
    <dgm:pt modelId="{7265FA7C-D5CD-4F3F-AE82-91D7FE565EF0}" type="pres">
      <dgm:prSet presAssocID="{B2B3C8FD-D57B-466D-9EB9-B90F3F3AF895}" presName="parentText" presStyleLbl="node1" presStyleIdx="3" presStyleCnt="6">
        <dgm:presLayoutVars>
          <dgm:chMax val="0"/>
          <dgm:bulletEnabled val="1"/>
        </dgm:presLayoutVars>
      </dgm:prSet>
      <dgm:spPr/>
    </dgm:pt>
    <dgm:pt modelId="{7853DBAC-DAAE-4CD3-B56B-5882FEA14362}" type="pres">
      <dgm:prSet presAssocID="{B2B3C8FD-D57B-466D-9EB9-B90F3F3AF895}" presName="negativeSpace" presStyleCnt="0"/>
      <dgm:spPr/>
    </dgm:pt>
    <dgm:pt modelId="{3F218280-1FB0-4C9C-B344-CCD0AB5000FF}" type="pres">
      <dgm:prSet presAssocID="{B2B3C8FD-D57B-466D-9EB9-B90F3F3AF895}" presName="childText" presStyleLbl="conFgAcc1" presStyleIdx="3" presStyleCnt="6">
        <dgm:presLayoutVars>
          <dgm:bulletEnabled val="1"/>
        </dgm:presLayoutVars>
      </dgm:prSet>
      <dgm:spPr/>
    </dgm:pt>
    <dgm:pt modelId="{D11DA0AD-AE1A-4D9C-B757-338B78056EF3}" type="pres">
      <dgm:prSet presAssocID="{3ED3268B-B0F0-42F8-8B9D-8FA62B10A8D6}" presName="spaceBetweenRectangles" presStyleCnt="0"/>
      <dgm:spPr/>
    </dgm:pt>
    <dgm:pt modelId="{F477F30B-6BD6-4698-9842-70F91EAFADAE}" type="pres">
      <dgm:prSet presAssocID="{04D300D7-4F28-41EF-BB00-513BD2E005ED}" presName="parentLin" presStyleCnt="0"/>
      <dgm:spPr/>
    </dgm:pt>
    <dgm:pt modelId="{D15B650C-66E2-4FCD-A177-D1E07B5D0A09}" type="pres">
      <dgm:prSet presAssocID="{04D300D7-4F28-41EF-BB00-513BD2E005ED}" presName="parentLeftMargin" presStyleLbl="node1" presStyleIdx="3" presStyleCnt="6"/>
      <dgm:spPr/>
    </dgm:pt>
    <dgm:pt modelId="{31AC498B-7C86-47BB-A63B-BC5A58ADB838}" type="pres">
      <dgm:prSet presAssocID="{04D300D7-4F28-41EF-BB00-513BD2E005ED}" presName="parentText" presStyleLbl="node1" presStyleIdx="4" presStyleCnt="6">
        <dgm:presLayoutVars>
          <dgm:chMax val="0"/>
          <dgm:bulletEnabled val="1"/>
        </dgm:presLayoutVars>
      </dgm:prSet>
      <dgm:spPr/>
    </dgm:pt>
    <dgm:pt modelId="{D063CD46-6390-4708-AB46-ACDDED98530D}" type="pres">
      <dgm:prSet presAssocID="{04D300D7-4F28-41EF-BB00-513BD2E005ED}" presName="negativeSpace" presStyleCnt="0"/>
      <dgm:spPr/>
    </dgm:pt>
    <dgm:pt modelId="{BA4D5764-3712-406B-9973-5B99271549AD}" type="pres">
      <dgm:prSet presAssocID="{04D300D7-4F28-41EF-BB00-513BD2E005ED}" presName="childText" presStyleLbl="conFgAcc1" presStyleIdx="4" presStyleCnt="6">
        <dgm:presLayoutVars>
          <dgm:bulletEnabled val="1"/>
        </dgm:presLayoutVars>
      </dgm:prSet>
      <dgm:spPr/>
    </dgm:pt>
    <dgm:pt modelId="{633218BC-ABA8-4523-9A0A-60135E5ABC3E}" type="pres">
      <dgm:prSet presAssocID="{0EB0EFCB-65DF-41FF-9B28-EA16D37ED93D}" presName="spaceBetweenRectangles" presStyleCnt="0"/>
      <dgm:spPr/>
    </dgm:pt>
    <dgm:pt modelId="{1B1EF630-908E-4B92-B292-A56FA2EC05D0}" type="pres">
      <dgm:prSet presAssocID="{D8CF291B-E56C-4BC3-96A6-363F6714CF4A}" presName="parentLin" presStyleCnt="0"/>
      <dgm:spPr/>
    </dgm:pt>
    <dgm:pt modelId="{336BF45B-EE43-4891-A4A1-2F66A17C2F5E}" type="pres">
      <dgm:prSet presAssocID="{D8CF291B-E56C-4BC3-96A6-363F6714CF4A}" presName="parentLeftMargin" presStyleLbl="node1" presStyleIdx="4" presStyleCnt="6"/>
      <dgm:spPr/>
    </dgm:pt>
    <dgm:pt modelId="{160280B3-40BC-4CCE-BF3B-7627E69C678C}" type="pres">
      <dgm:prSet presAssocID="{D8CF291B-E56C-4BC3-96A6-363F6714CF4A}" presName="parentText" presStyleLbl="node1" presStyleIdx="5" presStyleCnt="6">
        <dgm:presLayoutVars>
          <dgm:chMax val="0"/>
          <dgm:bulletEnabled val="1"/>
        </dgm:presLayoutVars>
      </dgm:prSet>
      <dgm:spPr/>
    </dgm:pt>
    <dgm:pt modelId="{65780767-3CB6-438C-918C-DB466720E03D}" type="pres">
      <dgm:prSet presAssocID="{D8CF291B-E56C-4BC3-96A6-363F6714CF4A}" presName="negativeSpace" presStyleCnt="0"/>
      <dgm:spPr/>
    </dgm:pt>
    <dgm:pt modelId="{2EE2F5AC-69CB-4876-B3AA-48494E890A1B}" type="pres">
      <dgm:prSet presAssocID="{D8CF291B-E56C-4BC3-96A6-363F6714CF4A}" presName="childText" presStyleLbl="conFgAcc1" presStyleIdx="5" presStyleCnt="6">
        <dgm:presLayoutVars>
          <dgm:bulletEnabled val="1"/>
        </dgm:presLayoutVars>
      </dgm:prSet>
      <dgm:spPr/>
    </dgm:pt>
  </dgm:ptLst>
  <dgm:cxnLst>
    <dgm:cxn modelId="{26C1382D-7196-4427-A6EF-FEA850F82412}" type="presOf" srcId="{B2B3C8FD-D57B-466D-9EB9-B90F3F3AF895}" destId="{7265FA7C-D5CD-4F3F-AE82-91D7FE565EF0}" srcOrd="1" destOrd="0" presId="urn:microsoft.com/office/officeart/2005/8/layout/list1"/>
    <dgm:cxn modelId="{7D4EC22E-396B-423E-858B-8F9930310026}" type="presOf" srcId="{04D300D7-4F28-41EF-BB00-513BD2E005ED}" destId="{D15B650C-66E2-4FCD-A177-D1E07B5D0A09}" srcOrd="0" destOrd="0" presId="urn:microsoft.com/office/officeart/2005/8/layout/list1"/>
    <dgm:cxn modelId="{9ED2E664-5A68-45A6-91A8-8136EFF5D2A9}" type="presOf" srcId="{04D300D7-4F28-41EF-BB00-513BD2E005ED}" destId="{31AC498B-7C86-47BB-A63B-BC5A58ADB838}" srcOrd="1" destOrd="0" presId="urn:microsoft.com/office/officeart/2005/8/layout/list1"/>
    <dgm:cxn modelId="{4544946D-8FED-4D1A-A2DD-5BED80FF156F}" type="presOf" srcId="{B2B3C8FD-D57B-466D-9EB9-B90F3F3AF895}" destId="{8CC54265-3541-49E2-A4E0-104E6034E101}" srcOrd="0" destOrd="0" presId="urn:microsoft.com/office/officeart/2005/8/layout/list1"/>
    <dgm:cxn modelId="{706BAC75-E3AD-4994-B008-D617FD1C73B1}" type="presOf" srcId="{1471CFCE-814F-41E5-BAE0-84D8CCB1B3E5}" destId="{C9B801FA-E294-4954-84EB-CDFC9FA2A146}" srcOrd="0" destOrd="0" presId="urn:microsoft.com/office/officeart/2005/8/layout/list1"/>
    <dgm:cxn modelId="{A143F075-3C65-4A52-A54A-CB8923B86927}" srcId="{1471CFCE-814F-41E5-BAE0-84D8CCB1B3E5}" destId="{B2B3C8FD-D57B-466D-9EB9-B90F3F3AF895}" srcOrd="3" destOrd="0" parTransId="{2949FDFD-8172-4635-8D3F-C902C190C63E}" sibTransId="{3ED3268B-B0F0-42F8-8B9D-8FA62B10A8D6}"/>
    <dgm:cxn modelId="{E833F777-86A6-4F6B-B07E-D47C0B481C2C}" srcId="{1471CFCE-814F-41E5-BAE0-84D8CCB1B3E5}" destId="{D8CF291B-E56C-4BC3-96A6-363F6714CF4A}" srcOrd="5" destOrd="0" parTransId="{677DACEC-992D-489A-8071-25C5B3BEC141}" sibTransId="{830D3DE0-3336-4E21-BE8B-E0255F965C38}"/>
    <dgm:cxn modelId="{D3F35978-334A-438C-8645-2935B619C29C}" type="presOf" srcId="{D8CF291B-E56C-4BC3-96A6-363F6714CF4A}" destId="{336BF45B-EE43-4891-A4A1-2F66A17C2F5E}" srcOrd="0" destOrd="0" presId="urn:microsoft.com/office/officeart/2005/8/layout/list1"/>
    <dgm:cxn modelId="{FF50227D-DC73-471F-ABB8-177274208C56}" type="presOf" srcId="{1DEA712B-FE8F-4BEC-8391-C90FF0830EA9}" destId="{21BE8B00-EE59-420C-AF43-D2B1CD3DBB7C}" srcOrd="0" destOrd="0" presId="urn:microsoft.com/office/officeart/2005/8/layout/list1"/>
    <dgm:cxn modelId="{4E2B747F-BDA6-4853-88D7-FA6DCE3DF938}" type="presOf" srcId="{D8CF291B-E56C-4BC3-96A6-363F6714CF4A}" destId="{160280B3-40BC-4CCE-BF3B-7627E69C678C}" srcOrd="1" destOrd="0" presId="urn:microsoft.com/office/officeart/2005/8/layout/list1"/>
    <dgm:cxn modelId="{513ABE91-CCDA-4BE9-89ED-2F96E121A89F}" type="presOf" srcId="{6CF192ED-B34A-4D54-8929-E4D32DD4323F}" destId="{1724AFA2-88F8-4DCB-94DC-1E5E591EA02F}" srcOrd="0" destOrd="0" presId="urn:microsoft.com/office/officeart/2005/8/layout/list1"/>
    <dgm:cxn modelId="{FA0F759A-E58D-4C79-B031-330CFF8D3B74}" srcId="{1471CFCE-814F-41E5-BAE0-84D8CCB1B3E5}" destId="{04D300D7-4F28-41EF-BB00-513BD2E005ED}" srcOrd="4" destOrd="0" parTransId="{89D69FEA-E377-4007-B311-BF5E25949E47}" sibTransId="{0EB0EFCB-65DF-41FF-9B28-EA16D37ED93D}"/>
    <dgm:cxn modelId="{0A3F74A0-2326-4FC0-97A2-DFA0094B2223}" srcId="{1471CFCE-814F-41E5-BAE0-84D8CCB1B3E5}" destId="{1DEA712B-FE8F-4BEC-8391-C90FF0830EA9}" srcOrd="2" destOrd="0" parTransId="{16FA390B-1FC2-4A65-9E67-71A200EFC943}" sibTransId="{7AD8B237-B2BB-4250-A569-C16A85D89F3C}"/>
    <dgm:cxn modelId="{610E5CA8-5E7F-4865-AA55-D5586810FA4A}" srcId="{1471CFCE-814F-41E5-BAE0-84D8CCB1B3E5}" destId="{EA7DFED4-8D76-4DA6-9823-3EA66463DE2F}" srcOrd="0" destOrd="0" parTransId="{5D772872-A246-44AB-8CEE-FABE3D96A6C4}" sibTransId="{BA26F70A-0E1F-4717-9F85-94280961A421}"/>
    <dgm:cxn modelId="{389079B7-4DB0-4852-A41D-9330F76C90AE}" type="presOf" srcId="{1DEA712B-FE8F-4BEC-8391-C90FF0830EA9}" destId="{440E3E73-3CCF-49A2-BD9E-09DBC5A36E6C}" srcOrd="1" destOrd="0" presId="urn:microsoft.com/office/officeart/2005/8/layout/list1"/>
    <dgm:cxn modelId="{33CA1FB8-4D79-4689-A7D5-507B82707317}" type="presOf" srcId="{EA7DFED4-8D76-4DA6-9823-3EA66463DE2F}" destId="{A73D1B33-0A4F-4EF3-91B2-A1BBF4ECB278}" srcOrd="1" destOrd="0" presId="urn:microsoft.com/office/officeart/2005/8/layout/list1"/>
    <dgm:cxn modelId="{A43E05BF-F1AD-4486-A0AB-5E85781F395B}" srcId="{1471CFCE-814F-41E5-BAE0-84D8CCB1B3E5}" destId="{6CF192ED-B34A-4D54-8929-E4D32DD4323F}" srcOrd="1" destOrd="0" parTransId="{2B22C498-C3A2-4270-A63E-D18A4D9F4E80}" sibTransId="{321B033D-A5C6-433F-B18E-432E96EA6AC5}"/>
    <dgm:cxn modelId="{4CE8C8CE-B03E-41B7-A1DE-C9641FBEA28E}" type="presOf" srcId="{6CF192ED-B34A-4D54-8929-E4D32DD4323F}" destId="{385103B1-815B-4D63-B6D7-D2E54D326FEF}" srcOrd="1" destOrd="0" presId="urn:microsoft.com/office/officeart/2005/8/layout/list1"/>
    <dgm:cxn modelId="{77C613DD-8744-4780-9043-028C09FCA993}" type="presOf" srcId="{EA7DFED4-8D76-4DA6-9823-3EA66463DE2F}" destId="{32C36B61-BC3F-47A2-AD94-73E205FDC04D}" srcOrd="0" destOrd="0" presId="urn:microsoft.com/office/officeart/2005/8/layout/list1"/>
    <dgm:cxn modelId="{920467FD-19D6-4A0F-9BF1-006CC5BDD419}" type="presParOf" srcId="{C9B801FA-E294-4954-84EB-CDFC9FA2A146}" destId="{5F0E11B6-EEB0-4170-AD60-0716678CB621}" srcOrd="0" destOrd="0" presId="urn:microsoft.com/office/officeart/2005/8/layout/list1"/>
    <dgm:cxn modelId="{DF2AD40D-8F0A-4A40-873E-12B57501445A}" type="presParOf" srcId="{5F0E11B6-EEB0-4170-AD60-0716678CB621}" destId="{32C36B61-BC3F-47A2-AD94-73E205FDC04D}" srcOrd="0" destOrd="0" presId="urn:microsoft.com/office/officeart/2005/8/layout/list1"/>
    <dgm:cxn modelId="{2465F24E-4822-4566-B5DA-64ABDEFA8859}" type="presParOf" srcId="{5F0E11B6-EEB0-4170-AD60-0716678CB621}" destId="{A73D1B33-0A4F-4EF3-91B2-A1BBF4ECB278}" srcOrd="1" destOrd="0" presId="urn:microsoft.com/office/officeart/2005/8/layout/list1"/>
    <dgm:cxn modelId="{52D7CBB8-D7B3-42D9-A614-FD25395F3E9D}" type="presParOf" srcId="{C9B801FA-E294-4954-84EB-CDFC9FA2A146}" destId="{EBD46789-0F54-4DEA-8DB1-75BEECA380FE}" srcOrd="1" destOrd="0" presId="urn:microsoft.com/office/officeart/2005/8/layout/list1"/>
    <dgm:cxn modelId="{64A644A7-6177-4575-8A3A-740D684B672E}" type="presParOf" srcId="{C9B801FA-E294-4954-84EB-CDFC9FA2A146}" destId="{CA832F6E-524C-4EA8-B6F7-2FC5C084365F}" srcOrd="2" destOrd="0" presId="urn:microsoft.com/office/officeart/2005/8/layout/list1"/>
    <dgm:cxn modelId="{7E3BF412-DF83-4AB2-821F-85B7C3D3B8CD}" type="presParOf" srcId="{C9B801FA-E294-4954-84EB-CDFC9FA2A146}" destId="{B35886FD-98D1-4BE8-91F5-4A6E3ABDA8BE}" srcOrd="3" destOrd="0" presId="urn:microsoft.com/office/officeart/2005/8/layout/list1"/>
    <dgm:cxn modelId="{F09B2230-7183-4B00-8B4B-E739FDAB0DF2}" type="presParOf" srcId="{C9B801FA-E294-4954-84EB-CDFC9FA2A146}" destId="{6A79761D-7C9C-4D1E-99F0-0C1E250928F2}" srcOrd="4" destOrd="0" presId="urn:microsoft.com/office/officeart/2005/8/layout/list1"/>
    <dgm:cxn modelId="{618CF3F9-1E6A-40F1-A1FD-EC9F20BD66CF}" type="presParOf" srcId="{6A79761D-7C9C-4D1E-99F0-0C1E250928F2}" destId="{1724AFA2-88F8-4DCB-94DC-1E5E591EA02F}" srcOrd="0" destOrd="0" presId="urn:microsoft.com/office/officeart/2005/8/layout/list1"/>
    <dgm:cxn modelId="{77E70ACB-CEC8-4411-A070-720F5CEC38C1}" type="presParOf" srcId="{6A79761D-7C9C-4D1E-99F0-0C1E250928F2}" destId="{385103B1-815B-4D63-B6D7-D2E54D326FEF}" srcOrd="1" destOrd="0" presId="urn:microsoft.com/office/officeart/2005/8/layout/list1"/>
    <dgm:cxn modelId="{1DC87FCF-A19F-4195-AB07-AD92ABD05A54}" type="presParOf" srcId="{C9B801FA-E294-4954-84EB-CDFC9FA2A146}" destId="{AF145E03-21D9-42AF-9E2A-34009A1C0375}" srcOrd="5" destOrd="0" presId="urn:microsoft.com/office/officeart/2005/8/layout/list1"/>
    <dgm:cxn modelId="{CF216D7E-FA26-4E31-977E-B3CF8828CCE9}" type="presParOf" srcId="{C9B801FA-E294-4954-84EB-CDFC9FA2A146}" destId="{99266D78-AB07-43E7-918B-6A940E6C26BA}" srcOrd="6" destOrd="0" presId="urn:microsoft.com/office/officeart/2005/8/layout/list1"/>
    <dgm:cxn modelId="{19433D03-74B7-4484-962C-0828ADAEC1F9}" type="presParOf" srcId="{C9B801FA-E294-4954-84EB-CDFC9FA2A146}" destId="{8B8855B4-9754-4756-B606-1F3255AC15D3}" srcOrd="7" destOrd="0" presId="urn:microsoft.com/office/officeart/2005/8/layout/list1"/>
    <dgm:cxn modelId="{4BCCB1AA-3864-4395-85FE-BC38896713EA}" type="presParOf" srcId="{C9B801FA-E294-4954-84EB-CDFC9FA2A146}" destId="{DD6AAB01-66B6-4284-B6BE-0B41F4EC91A8}" srcOrd="8" destOrd="0" presId="urn:microsoft.com/office/officeart/2005/8/layout/list1"/>
    <dgm:cxn modelId="{6A802281-4C24-4C71-AD49-B45D0D6726D9}" type="presParOf" srcId="{DD6AAB01-66B6-4284-B6BE-0B41F4EC91A8}" destId="{21BE8B00-EE59-420C-AF43-D2B1CD3DBB7C}" srcOrd="0" destOrd="0" presId="urn:microsoft.com/office/officeart/2005/8/layout/list1"/>
    <dgm:cxn modelId="{C7C56076-F269-4748-A3F0-490AD91B5B38}" type="presParOf" srcId="{DD6AAB01-66B6-4284-B6BE-0B41F4EC91A8}" destId="{440E3E73-3CCF-49A2-BD9E-09DBC5A36E6C}" srcOrd="1" destOrd="0" presId="urn:microsoft.com/office/officeart/2005/8/layout/list1"/>
    <dgm:cxn modelId="{1ECCB412-7AD7-47F8-A964-EC742CC9DAB2}" type="presParOf" srcId="{C9B801FA-E294-4954-84EB-CDFC9FA2A146}" destId="{7EA5CBA6-97EA-4F54-ABF3-B7CE3702B7A9}" srcOrd="9" destOrd="0" presId="urn:microsoft.com/office/officeart/2005/8/layout/list1"/>
    <dgm:cxn modelId="{412DDB2C-5836-4014-879D-239AFBF4B7F6}" type="presParOf" srcId="{C9B801FA-E294-4954-84EB-CDFC9FA2A146}" destId="{B6393703-987C-47E6-AC5A-5EAFEF7CC51F}" srcOrd="10" destOrd="0" presId="urn:microsoft.com/office/officeart/2005/8/layout/list1"/>
    <dgm:cxn modelId="{1A1D634F-2970-464F-839F-5207A00CB015}" type="presParOf" srcId="{C9B801FA-E294-4954-84EB-CDFC9FA2A146}" destId="{610ED2AE-A32B-4448-AE04-A8E0DC7B6AB5}" srcOrd="11" destOrd="0" presId="urn:microsoft.com/office/officeart/2005/8/layout/list1"/>
    <dgm:cxn modelId="{98DB2690-A784-4292-8234-ED2031D6FF6C}" type="presParOf" srcId="{C9B801FA-E294-4954-84EB-CDFC9FA2A146}" destId="{9B3E1D0D-3156-4471-8211-B4D990152194}" srcOrd="12" destOrd="0" presId="urn:microsoft.com/office/officeart/2005/8/layout/list1"/>
    <dgm:cxn modelId="{510FC33A-F5F6-447F-AE02-73EF573A4259}" type="presParOf" srcId="{9B3E1D0D-3156-4471-8211-B4D990152194}" destId="{8CC54265-3541-49E2-A4E0-104E6034E101}" srcOrd="0" destOrd="0" presId="urn:microsoft.com/office/officeart/2005/8/layout/list1"/>
    <dgm:cxn modelId="{83DBF6C2-164B-4F41-A0D2-04B569056E2D}" type="presParOf" srcId="{9B3E1D0D-3156-4471-8211-B4D990152194}" destId="{7265FA7C-D5CD-4F3F-AE82-91D7FE565EF0}" srcOrd="1" destOrd="0" presId="urn:microsoft.com/office/officeart/2005/8/layout/list1"/>
    <dgm:cxn modelId="{36090818-A06A-492F-AE54-CFB991C6E721}" type="presParOf" srcId="{C9B801FA-E294-4954-84EB-CDFC9FA2A146}" destId="{7853DBAC-DAAE-4CD3-B56B-5882FEA14362}" srcOrd="13" destOrd="0" presId="urn:microsoft.com/office/officeart/2005/8/layout/list1"/>
    <dgm:cxn modelId="{E5D09844-004B-40F8-8A62-14E0AD5759E5}" type="presParOf" srcId="{C9B801FA-E294-4954-84EB-CDFC9FA2A146}" destId="{3F218280-1FB0-4C9C-B344-CCD0AB5000FF}" srcOrd="14" destOrd="0" presId="urn:microsoft.com/office/officeart/2005/8/layout/list1"/>
    <dgm:cxn modelId="{C6655682-E490-46F4-95EE-EA383893FDB0}" type="presParOf" srcId="{C9B801FA-E294-4954-84EB-CDFC9FA2A146}" destId="{D11DA0AD-AE1A-4D9C-B757-338B78056EF3}" srcOrd="15" destOrd="0" presId="urn:microsoft.com/office/officeart/2005/8/layout/list1"/>
    <dgm:cxn modelId="{6A361256-7F59-415F-BA45-1342A3F21920}" type="presParOf" srcId="{C9B801FA-E294-4954-84EB-CDFC9FA2A146}" destId="{F477F30B-6BD6-4698-9842-70F91EAFADAE}" srcOrd="16" destOrd="0" presId="urn:microsoft.com/office/officeart/2005/8/layout/list1"/>
    <dgm:cxn modelId="{31711054-6942-4118-A710-FD0E985AD8BF}" type="presParOf" srcId="{F477F30B-6BD6-4698-9842-70F91EAFADAE}" destId="{D15B650C-66E2-4FCD-A177-D1E07B5D0A09}" srcOrd="0" destOrd="0" presId="urn:microsoft.com/office/officeart/2005/8/layout/list1"/>
    <dgm:cxn modelId="{2635085D-8802-46C2-B021-75407F6E9FA1}" type="presParOf" srcId="{F477F30B-6BD6-4698-9842-70F91EAFADAE}" destId="{31AC498B-7C86-47BB-A63B-BC5A58ADB838}" srcOrd="1" destOrd="0" presId="urn:microsoft.com/office/officeart/2005/8/layout/list1"/>
    <dgm:cxn modelId="{69281052-8B6A-465B-A0C4-51B932EAB403}" type="presParOf" srcId="{C9B801FA-E294-4954-84EB-CDFC9FA2A146}" destId="{D063CD46-6390-4708-AB46-ACDDED98530D}" srcOrd="17" destOrd="0" presId="urn:microsoft.com/office/officeart/2005/8/layout/list1"/>
    <dgm:cxn modelId="{638ADA73-6DC2-4329-99AB-0D9F9F8FC44F}" type="presParOf" srcId="{C9B801FA-E294-4954-84EB-CDFC9FA2A146}" destId="{BA4D5764-3712-406B-9973-5B99271549AD}" srcOrd="18" destOrd="0" presId="urn:microsoft.com/office/officeart/2005/8/layout/list1"/>
    <dgm:cxn modelId="{44D1BB86-598E-4B08-A151-F5443E80FD89}" type="presParOf" srcId="{C9B801FA-E294-4954-84EB-CDFC9FA2A146}" destId="{633218BC-ABA8-4523-9A0A-60135E5ABC3E}" srcOrd="19" destOrd="0" presId="urn:microsoft.com/office/officeart/2005/8/layout/list1"/>
    <dgm:cxn modelId="{D423D36E-DCD9-4196-84B2-C85AB4A57090}" type="presParOf" srcId="{C9B801FA-E294-4954-84EB-CDFC9FA2A146}" destId="{1B1EF630-908E-4B92-B292-A56FA2EC05D0}" srcOrd="20" destOrd="0" presId="urn:microsoft.com/office/officeart/2005/8/layout/list1"/>
    <dgm:cxn modelId="{6F5B368A-1FA6-4380-B32C-AF7A672FC80A}" type="presParOf" srcId="{1B1EF630-908E-4B92-B292-A56FA2EC05D0}" destId="{336BF45B-EE43-4891-A4A1-2F66A17C2F5E}" srcOrd="0" destOrd="0" presId="urn:microsoft.com/office/officeart/2005/8/layout/list1"/>
    <dgm:cxn modelId="{D235D754-4280-4CE2-B205-626B2186E997}" type="presParOf" srcId="{1B1EF630-908E-4B92-B292-A56FA2EC05D0}" destId="{160280B3-40BC-4CCE-BF3B-7627E69C678C}" srcOrd="1" destOrd="0" presId="urn:microsoft.com/office/officeart/2005/8/layout/list1"/>
    <dgm:cxn modelId="{09AD52B6-31A3-4C17-AEF6-CEC9086A2194}" type="presParOf" srcId="{C9B801FA-E294-4954-84EB-CDFC9FA2A146}" destId="{65780767-3CB6-438C-918C-DB466720E03D}" srcOrd="21" destOrd="0" presId="urn:microsoft.com/office/officeart/2005/8/layout/list1"/>
    <dgm:cxn modelId="{A9D9FBEC-0B8B-4C40-81B3-258AAF9159B5}" type="presParOf" srcId="{C9B801FA-E294-4954-84EB-CDFC9FA2A146}" destId="{2EE2F5AC-69CB-4876-B3AA-48494E890A1B}" srcOrd="2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C3E90DF-B79B-4BAF-B654-FE3AE12B307A}"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8C8B7079-8CAE-4DCF-AE54-AC2319B16DCD}">
      <dgm:prSet/>
      <dgm:spPr/>
      <dgm:t>
        <a:bodyPr/>
        <a:lstStyle/>
        <a:p>
          <a:r>
            <a:rPr lang="en-US" b="1"/>
            <a:t>Methodologies Summary:</a:t>
          </a:r>
          <a:endParaRPr lang="en-US"/>
        </a:p>
      </dgm:t>
    </dgm:pt>
    <dgm:pt modelId="{C0C70F8B-5A56-43DA-8006-A3B8E7F6D245}" type="parTrans" cxnId="{B233A852-BF96-4F78-A040-0082BBB67FBE}">
      <dgm:prSet/>
      <dgm:spPr/>
      <dgm:t>
        <a:bodyPr/>
        <a:lstStyle/>
        <a:p>
          <a:endParaRPr lang="en-US"/>
        </a:p>
      </dgm:t>
    </dgm:pt>
    <dgm:pt modelId="{D20375E8-2739-420A-9EE7-80270B80665F}" type="sibTrans" cxnId="{B233A852-BF96-4F78-A040-0082BBB67FBE}">
      <dgm:prSet/>
      <dgm:spPr/>
      <dgm:t>
        <a:bodyPr/>
        <a:lstStyle/>
        <a:p>
          <a:endParaRPr lang="en-US"/>
        </a:p>
      </dgm:t>
    </dgm:pt>
    <dgm:pt modelId="{210B7917-7FEB-49C0-AC5A-92CB84CACDA0}">
      <dgm:prSet/>
      <dgm:spPr/>
      <dgm:t>
        <a:bodyPr/>
        <a:lstStyle/>
        <a:p>
          <a:r>
            <a:rPr lang="en-US"/>
            <a:t>Utilized RESTful APIs and web scraping for data collection of Falcon 9 launch data.</a:t>
          </a:r>
        </a:p>
      </dgm:t>
    </dgm:pt>
    <dgm:pt modelId="{86808382-074C-4D9F-9AD1-897C231A2CC5}" type="parTrans" cxnId="{40FBBFC8-711B-4B4B-B4E4-890F28D084CC}">
      <dgm:prSet/>
      <dgm:spPr/>
      <dgm:t>
        <a:bodyPr/>
        <a:lstStyle/>
        <a:p>
          <a:endParaRPr lang="en-US"/>
        </a:p>
      </dgm:t>
    </dgm:pt>
    <dgm:pt modelId="{71323AEB-923C-45F2-A6A7-35A34305566D}" type="sibTrans" cxnId="{40FBBFC8-711B-4B4B-B4E4-890F28D084CC}">
      <dgm:prSet/>
      <dgm:spPr/>
      <dgm:t>
        <a:bodyPr/>
        <a:lstStyle/>
        <a:p>
          <a:endParaRPr lang="en-US"/>
        </a:p>
      </dgm:t>
    </dgm:pt>
    <dgm:pt modelId="{6F80AB9E-53BE-4150-B104-9B954F5CF689}">
      <dgm:prSet/>
      <dgm:spPr/>
      <dgm:t>
        <a:bodyPr/>
        <a:lstStyle/>
        <a:p>
          <a:r>
            <a:rPr lang="en-US"/>
            <a:t>Conducted data wrangling to ensure data quality and consistency.</a:t>
          </a:r>
        </a:p>
      </dgm:t>
    </dgm:pt>
    <dgm:pt modelId="{74D410C5-645B-482C-B03D-F7C7FB4FF3C5}" type="parTrans" cxnId="{511525F7-F38F-41D7-AD94-170FC048E030}">
      <dgm:prSet/>
      <dgm:spPr/>
      <dgm:t>
        <a:bodyPr/>
        <a:lstStyle/>
        <a:p>
          <a:endParaRPr lang="en-US"/>
        </a:p>
      </dgm:t>
    </dgm:pt>
    <dgm:pt modelId="{8A844C6A-BE31-4036-9B6C-9B74B5EE7342}" type="sibTrans" cxnId="{511525F7-F38F-41D7-AD94-170FC048E030}">
      <dgm:prSet/>
      <dgm:spPr/>
      <dgm:t>
        <a:bodyPr/>
        <a:lstStyle/>
        <a:p>
          <a:endParaRPr lang="en-US"/>
        </a:p>
      </dgm:t>
    </dgm:pt>
    <dgm:pt modelId="{39056A45-0374-4960-A0AE-6CD3F8A7504E}">
      <dgm:prSet/>
      <dgm:spPr/>
      <dgm:t>
        <a:bodyPr/>
        <a:lstStyle/>
        <a:p>
          <a:r>
            <a:rPr lang="en-US"/>
            <a:t>Employed exploratory data analysis techniques to uncover insights and patterns.</a:t>
          </a:r>
        </a:p>
      </dgm:t>
    </dgm:pt>
    <dgm:pt modelId="{4208AC18-3D73-470D-8030-D65A435C5015}" type="parTrans" cxnId="{0F02D949-A2DC-4E45-A6E2-F28F95C6BBF0}">
      <dgm:prSet/>
      <dgm:spPr/>
      <dgm:t>
        <a:bodyPr/>
        <a:lstStyle/>
        <a:p>
          <a:endParaRPr lang="en-US"/>
        </a:p>
      </dgm:t>
    </dgm:pt>
    <dgm:pt modelId="{1CD35970-A1B8-4E3D-A141-4B41639D9182}" type="sibTrans" cxnId="{0F02D949-A2DC-4E45-A6E2-F28F95C6BBF0}">
      <dgm:prSet/>
      <dgm:spPr/>
      <dgm:t>
        <a:bodyPr/>
        <a:lstStyle/>
        <a:p>
          <a:endParaRPr lang="en-US"/>
        </a:p>
      </dgm:t>
    </dgm:pt>
    <dgm:pt modelId="{3604D3C8-74BE-422A-962A-4700A66075AC}">
      <dgm:prSet/>
      <dgm:spPr/>
      <dgm:t>
        <a:bodyPr/>
        <a:lstStyle/>
        <a:p>
          <a:r>
            <a:rPr lang="en-US"/>
            <a:t>Utilized predictive modeling techniques such as SVM, Classification Trees, and Logistic Regression.</a:t>
          </a:r>
        </a:p>
      </dgm:t>
    </dgm:pt>
    <dgm:pt modelId="{1497EE79-657A-498D-B286-5628A03C1565}" type="parTrans" cxnId="{FC306C7F-6FE6-4F12-BC36-A45314F67C63}">
      <dgm:prSet/>
      <dgm:spPr/>
      <dgm:t>
        <a:bodyPr/>
        <a:lstStyle/>
        <a:p>
          <a:endParaRPr lang="en-US"/>
        </a:p>
      </dgm:t>
    </dgm:pt>
    <dgm:pt modelId="{97CF0725-A67B-406C-9B6E-90A9C948C124}" type="sibTrans" cxnId="{FC306C7F-6FE6-4F12-BC36-A45314F67C63}">
      <dgm:prSet/>
      <dgm:spPr/>
      <dgm:t>
        <a:bodyPr/>
        <a:lstStyle/>
        <a:p>
          <a:endParaRPr lang="en-US"/>
        </a:p>
      </dgm:t>
    </dgm:pt>
    <dgm:pt modelId="{15A1C611-78C4-407C-B1CF-CD36B25BE43C}">
      <dgm:prSet/>
      <dgm:spPr/>
      <dgm:t>
        <a:bodyPr/>
        <a:lstStyle/>
        <a:p>
          <a:r>
            <a:rPr lang="en-US"/>
            <a:t>Created interactive visualizations using Plotly Dash and Folium for enhanced data exploration.</a:t>
          </a:r>
        </a:p>
      </dgm:t>
    </dgm:pt>
    <dgm:pt modelId="{5224E7DF-D834-4913-956A-BD0FF10335A0}" type="parTrans" cxnId="{AF09D6FA-A19A-4BC3-9558-8C1338767844}">
      <dgm:prSet/>
      <dgm:spPr/>
      <dgm:t>
        <a:bodyPr/>
        <a:lstStyle/>
        <a:p>
          <a:endParaRPr lang="en-US"/>
        </a:p>
      </dgm:t>
    </dgm:pt>
    <dgm:pt modelId="{F5079346-6415-4CD2-B085-360426DA3485}" type="sibTrans" cxnId="{AF09D6FA-A19A-4BC3-9558-8C1338767844}">
      <dgm:prSet/>
      <dgm:spPr/>
      <dgm:t>
        <a:bodyPr/>
        <a:lstStyle/>
        <a:p>
          <a:endParaRPr lang="en-US"/>
        </a:p>
      </dgm:t>
    </dgm:pt>
    <dgm:pt modelId="{65AAB3D7-1758-4F69-93FE-327C99A1DCD5}">
      <dgm:prSet/>
      <dgm:spPr/>
      <dgm:t>
        <a:bodyPr/>
        <a:lstStyle/>
        <a:p>
          <a:r>
            <a:rPr lang="en-US" b="1"/>
            <a:t>Results Summary:</a:t>
          </a:r>
          <a:endParaRPr lang="en-US"/>
        </a:p>
      </dgm:t>
    </dgm:pt>
    <dgm:pt modelId="{97E7877E-CE25-4441-B05D-A658C3AD21F4}" type="parTrans" cxnId="{BC0585F4-A6D7-4D6D-A141-F34F61D1CCE1}">
      <dgm:prSet/>
      <dgm:spPr/>
      <dgm:t>
        <a:bodyPr/>
        <a:lstStyle/>
        <a:p>
          <a:endParaRPr lang="en-US"/>
        </a:p>
      </dgm:t>
    </dgm:pt>
    <dgm:pt modelId="{9771D9B6-418E-461C-B610-CBE36572E31A}" type="sibTrans" cxnId="{BC0585F4-A6D7-4D6D-A141-F34F61D1CCE1}">
      <dgm:prSet/>
      <dgm:spPr/>
      <dgm:t>
        <a:bodyPr/>
        <a:lstStyle/>
        <a:p>
          <a:endParaRPr lang="en-US"/>
        </a:p>
      </dgm:t>
    </dgm:pt>
    <dgm:pt modelId="{8F40DC1A-2CB5-426B-820D-29956B1F00CA}">
      <dgm:prSet/>
      <dgm:spPr/>
      <dgm:t>
        <a:bodyPr/>
        <a:lstStyle/>
        <a:p>
          <a:r>
            <a:rPr lang="en-US"/>
            <a:t>Identified determinants of successful Falcon 9 first-stage landings.</a:t>
          </a:r>
        </a:p>
      </dgm:t>
    </dgm:pt>
    <dgm:pt modelId="{1D958B14-075F-4B4A-927B-BAFE15E1DBB7}" type="parTrans" cxnId="{A34CB6E0-971B-4323-AE9D-E910825CDBC7}">
      <dgm:prSet/>
      <dgm:spPr/>
      <dgm:t>
        <a:bodyPr/>
        <a:lstStyle/>
        <a:p>
          <a:endParaRPr lang="en-US"/>
        </a:p>
      </dgm:t>
    </dgm:pt>
    <dgm:pt modelId="{617CF55A-4E82-4BBF-BF13-BEEFE3B02B9F}" type="sibTrans" cxnId="{A34CB6E0-971B-4323-AE9D-E910825CDBC7}">
      <dgm:prSet/>
      <dgm:spPr/>
      <dgm:t>
        <a:bodyPr/>
        <a:lstStyle/>
        <a:p>
          <a:endParaRPr lang="en-US"/>
        </a:p>
      </dgm:t>
    </dgm:pt>
    <dgm:pt modelId="{C7CBAEC4-46EB-47FE-9BEC-FA50FD524CCE}">
      <dgm:prSet/>
      <dgm:spPr/>
      <dgm:t>
        <a:bodyPr/>
        <a:lstStyle/>
        <a:p>
          <a:r>
            <a:rPr lang="en-US"/>
            <a:t>SVM showed the highest accuracy among the predictive models tested.</a:t>
          </a:r>
        </a:p>
      </dgm:t>
    </dgm:pt>
    <dgm:pt modelId="{EB931D9F-2AEC-4E27-93DA-83D21A01D4D8}" type="parTrans" cxnId="{5B083730-47DD-4C34-9790-8CDAB8A30622}">
      <dgm:prSet/>
      <dgm:spPr/>
      <dgm:t>
        <a:bodyPr/>
        <a:lstStyle/>
        <a:p>
          <a:endParaRPr lang="en-US"/>
        </a:p>
      </dgm:t>
    </dgm:pt>
    <dgm:pt modelId="{11A5FFF5-50E2-44AA-9D7A-6687C49FF3F8}" type="sibTrans" cxnId="{5B083730-47DD-4C34-9790-8CDAB8A30622}">
      <dgm:prSet/>
      <dgm:spPr/>
      <dgm:t>
        <a:bodyPr/>
        <a:lstStyle/>
        <a:p>
          <a:endParaRPr lang="en-US"/>
        </a:p>
      </dgm:t>
    </dgm:pt>
    <dgm:pt modelId="{0E173C8D-27CD-4F26-AC36-7EE3E822AC1C}">
      <dgm:prSet/>
      <dgm:spPr/>
      <dgm:t>
        <a:bodyPr/>
        <a:lstStyle/>
        <a:p>
          <a:r>
            <a:rPr lang="en-US"/>
            <a:t>Interactive visualizations provided intuitive data exploration tools.</a:t>
          </a:r>
        </a:p>
      </dgm:t>
    </dgm:pt>
    <dgm:pt modelId="{C416A5B4-E8A3-4E0D-99C1-0DC03DCA07D7}" type="parTrans" cxnId="{6C2C1643-1FA0-4B90-9497-8BFCB468F986}">
      <dgm:prSet/>
      <dgm:spPr/>
      <dgm:t>
        <a:bodyPr/>
        <a:lstStyle/>
        <a:p>
          <a:endParaRPr lang="en-US"/>
        </a:p>
      </dgm:t>
    </dgm:pt>
    <dgm:pt modelId="{B0316945-1B4A-422D-B776-8B094FCDAA79}" type="sibTrans" cxnId="{6C2C1643-1FA0-4B90-9497-8BFCB468F986}">
      <dgm:prSet/>
      <dgm:spPr/>
      <dgm:t>
        <a:bodyPr/>
        <a:lstStyle/>
        <a:p>
          <a:endParaRPr lang="en-US"/>
        </a:p>
      </dgm:t>
    </dgm:pt>
    <dgm:pt modelId="{86C45DD7-AEBA-44BF-9D1F-2EC77618DF56}">
      <dgm:prSet/>
      <dgm:spPr/>
      <dgm:t>
        <a:bodyPr/>
        <a:lstStyle/>
        <a:p>
          <a:r>
            <a:rPr lang="en-US"/>
            <a:t>Findings contribute valuable insights for stakeholders in the space industry.</a:t>
          </a:r>
        </a:p>
      </dgm:t>
    </dgm:pt>
    <dgm:pt modelId="{C6C26527-7A7E-48E4-B013-50C297204760}" type="parTrans" cxnId="{BF933EDE-05AD-4A8F-9CA2-3660D376E9ED}">
      <dgm:prSet/>
      <dgm:spPr/>
      <dgm:t>
        <a:bodyPr/>
        <a:lstStyle/>
        <a:p>
          <a:endParaRPr lang="en-US"/>
        </a:p>
      </dgm:t>
    </dgm:pt>
    <dgm:pt modelId="{889F4A38-0FF7-4D54-8FAA-855AA3C9B3C5}" type="sibTrans" cxnId="{BF933EDE-05AD-4A8F-9CA2-3660D376E9ED}">
      <dgm:prSet/>
      <dgm:spPr/>
      <dgm:t>
        <a:bodyPr/>
        <a:lstStyle/>
        <a:p>
          <a:endParaRPr lang="en-US"/>
        </a:p>
      </dgm:t>
    </dgm:pt>
    <dgm:pt modelId="{A8772C43-EA77-4D95-9536-6D89BAA056C4}" type="pres">
      <dgm:prSet presAssocID="{0C3E90DF-B79B-4BAF-B654-FE3AE12B307A}" presName="vert0" presStyleCnt="0">
        <dgm:presLayoutVars>
          <dgm:dir/>
          <dgm:animOne val="branch"/>
          <dgm:animLvl val="lvl"/>
        </dgm:presLayoutVars>
      </dgm:prSet>
      <dgm:spPr/>
    </dgm:pt>
    <dgm:pt modelId="{1EE184C7-793B-47A1-95D2-70A2DE1CC9F3}" type="pres">
      <dgm:prSet presAssocID="{8C8B7079-8CAE-4DCF-AE54-AC2319B16DCD}" presName="thickLine" presStyleLbl="alignNode1" presStyleIdx="0" presStyleCnt="2"/>
      <dgm:spPr/>
    </dgm:pt>
    <dgm:pt modelId="{C1EE8733-CB60-487D-84D2-6BACE7ACF779}" type="pres">
      <dgm:prSet presAssocID="{8C8B7079-8CAE-4DCF-AE54-AC2319B16DCD}" presName="horz1" presStyleCnt="0"/>
      <dgm:spPr/>
    </dgm:pt>
    <dgm:pt modelId="{027799FA-B579-43AA-89A4-656225522B5C}" type="pres">
      <dgm:prSet presAssocID="{8C8B7079-8CAE-4DCF-AE54-AC2319B16DCD}" presName="tx1" presStyleLbl="revTx" presStyleIdx="0" presStyleCnt="11"/>
      <dgm:spPr/>
    </dgm:pt>
    <dgm:pt modelId="{11B909CC-3487-4917-8BB2-5BEA77BC74D4}" type="pres">
      <dgm:prSet presAssocID="{8C8B7079-8CAE-4DCF-AE54-AC2319B16DCD}" presName="vert1" presStyleCnt="0"/>
      <dgm:spPr/>
    </dgm:pt>
    <dgm:pt modelId="{67430EFC-6C7C-45B8-868E-248D667B20FF}" type="pres">
      <dgm:prSet presAssocID="{210B7917-7FEB-49C0-AC5A-92CB84CACDA0}" presName="vertSpace2a" presStyleCnt="0"/>
      <dgm:spPr/>
    </dgm:pt>
    <dgm:pt modelId="{B49A7E89-8F84-4F8E-A973-6FB87B18B8C9}" type="pres">
      <dgm:prSet presAssocID="{210B7917-7FEB-49C0-AC5A-92CB84CACDA0}" presName="horz2" presStyleCnt="0"/>
      <dgm:spPr/>
    </dgm:pt>
    <dgm:pt modelId="{C76039B2-73D7-40CB-9396-41F2948736C2}" type="pres">
      <dgm:prSet presAssocID="{210B7917-7FEB-49C0-AC5A-92CB84CACDA0}" presName="horzSpace2" presStyleCnt="0"/>
      <dgm:spPr/>
    </dgm:pt>
    <dgm:pt modelId="{60E037D3-9AE5-4DE5-9D82-9274FFCE6B17}" type="pres">
      <dgm:prSet presAssocID="{210B7917-7FEB-49C0-AC5A-92CB84CACDA0}" presName="tx2" presStyleLbl="revTx" presStyleIdx="1" presStyleCnt="11"/>
      <dgm:spPr/>
    </dgm:pt>
    <dgm:pt modelId="{4DD8575E-4EA1-4B17-91D2-CEEFB5EF98E0}" type="pres">
      <dgm:prSet presAssocID="{210B7917-7FEB-49C0-AC5A-92CB84CACDA0}" presName="vert2" presStyleCnt="0"/>
      <dgm:spPr/>
    </dgm:pt>
    <dgm:pt modelId="{7D7CAE87-1C4A-445E-AA1E-7CDAB799A1D8}" type="pres">
      <dgm:prSet presAssocID="{210B7917-7FEB-49C0-AC5A-92CB84CACDA0}" presName="thinLine2b" presStyleLbl="callout" presStyleIdx="0" presStyleCnt="9"/>
      <dgm:spPr/>
    </dgm:pt>
    <dgm:pt modelId="{11F7913F-CC19-4424-AEC8-61ACFFDE1769}" type="pres">
      <dgm:prSet presAssocID="{210B7917-7FEB-49C0-AC5A-92CB84CACDA0}" presName="vertSpace2b" presStyleCnt="0"/>
      <dgm:spPr/>
    </dgm:pt>
    <dgm:pt modelId="{BA66D231-78EF-4FA6-88CB-677480E7EA9F}" type="pres">
      <dgm:prSet presAssocID="{6F80AB9E-53BE-4150-B104-9B954F5CF689}" presName="horz2" presStyleCnt="0"/>
      <dgm:spPr/>
    </dgm:pt>
    <dgm:pt modelId="{FF95CADF-A854-46A0-84F7-063E6BE80D87}" type="pres">
      <dgm:prSet presAssocID="{6F80AB9E-53BE-4150-B104-9B954F5CF689}" presName="horzSpace2" presStyleCnt="0"/>
      <dgm:spPr/>
    </dgm:pt>
    <dgm:pt modelId="{A1B72937-952D-4BEC-9CC2-43738975C492}" type="pres">
      <dgm:prSet presAssocID="{6F80AB9E-53BE-4150-B104-9B954F5CF689}" presName="tx2" presStyleLbl="revTx" presStyleIdx="2" presStyleCnt="11"/>
      <dgm:spPr/>
    </dgm:pt>
    <dgm:pt modelId="{B0062A66-722C-48B1-83BA-3DA55D38CE1C}" type="pres">
      <dgm:prSet presAssocID="{6F80AB9E-53BE-4150-B104-9B954F5CF689}" presName="vert2" presStyleCnt="0"/>
      <dgm:spPr/>
    </dgm:pt>
    <dgm:pt modelId="{E40615A5-C70E-4D45-AED1-D5BA03800DE3}" type="pres">
      <dgm:prSet presAssocID="{6F80AB9E-53BE-4150-B104-9B954F5CF689}" presName="thinLine2b" presStyleLbl="callout" presStyleIdx="1" presStyleCnt="9"/>
      <dgm:spPr/>
    </dgm:pt>
    <dgm:pt modelId="{D6CEAB79-BE3E-42D7-9A3A-3B626A8382CE}" type="pres">
      <dgm:prSet presAssocID="{6F80AB9E-53BE-4150-B104-9B954F5CF689}" presName="vertSpace2b" presStyleCnt="0"/>
      <dgm:spPr/>
    </dgm:pt>
    <dgm:pt modelId="{109CA1E1-562D-4247-A928-63D4C3AB67AE}" type="pres">
      <dgm:prSet presAssocID="{39056A45-0374-4960-A0AE-6CD3F8A7504E}" presName="horz2" presStyleCnt="0"/>
      <dgm:spPr/>
    </dgm:pt>
    <dgm:pt modelId="{416238AF-CDD8-4A73-9450-0F58A332C458}" type="pres">
      <dgm:prSet presAssocID="{39056A45-0374-4960-A0AE-6CD3F8A7504E}" presName="horzSpace2" presStyleCnt="0"/>
      <dgm:spPr/>
    </dgm:pt>
    <dgm:pt modelId="{7335BFF1-3680-4B7C-A7D0-8CA8881891F5}" type="pres">
      <dgm:prSet presAssocID="{39056A45-0374-4960-A0AE-6CD3F8A7504E}" presName="tx2" presStyleLbl="revTx" presStyleIdx="3" presStyleCnt="11"/>
      <dgm:spPr/>
    </dgm:pt>
    <dgm:pt modelId="{445BCF49-8A6B-4F04-8FBB-25228EA5887C}" type="pres">
      <dgm:prSet presAssocID="{39056A45-0374-4960-A0AE-6CD3F8A7504E}" presName="vert2" presStyleCnt="0"/>
      <dgm:spPr/>
    </dgm:pt>
    <dgm:pt modelId="{352D1778-3ABF-44C7-961A-B801F138F049}" type="pres">
      <dgm:prSet presAssocID="{39056A45-0374-4960-A0AE-6CD3F8A7504E}" presName="thinLine2b" presStyleLbl="callout" presStyleIdx="2" presStyleCnt="9"/>
      <dgm:spPr/>
    </dgm:pt>
    <dgm:pt modelId="{BB02B41D-286F-4804-9D07-858516825451}" type="pres">
      <dgm:prSet presAssocID="{39056A45-0374-4960-A0AE-6CD3F8A7504E}" presName="vertSpace2b" presStyleCnt="0"/>
      <dgm:spPr/>
    </dgm:pt>
    <dgm:pt modelId="{6B83A035-FBDC-4741-B259-EF55C124A29C}" type="pres">
      <dgm:prSet presAssocID="{3604D3C8-74BE-422A-962A-4700A66075AC}" presName="horz2" presStyleCnt="0"/>
      <dgm:spPr/>
    </dgm:pt>
    <dgm:pt modelId="{833C449D-9494-413F-840A-523D78C04CFC}" type="pres">
      <dgm:prSet presAssocID="{3604D3C8-74BE-422A-962A-4700A66075AC}" presName="horzSpace2" presStyleCnt="0"/>
      <dgm:spPr/>
    </dgm:pt>
    <dgm:pt modelId="{D5DA9E71-BF20-4D11-8D2C-400F1E809C4F}" type="pres">
      <dgm:prSet presAssocID="{3604D3C8-74BE-422A-962A-4700A66075AC}" presName="tx2" presStyleLbl="revTx" presStyleIdx="4" presStyleCnt="11"/>
      <dgm:spPr/>
    </dgm:pt>
    <dgm:pt modelId="{3A7A87AB-674E-445E-B7C2-DD61AEDADEE7}" type="pres">
      <dgm:prSet presAssocID="{3604D3C8-74BE-422A-962A-4700A66075AC}" presName="vert2" presStyleCnt="0"/>
      <dgm:spPr/>
    </dgm:pt>
    <dgm:pt modelId="{C2622F12-C7DE-4800-BB68-132A0C6FF63B}" type="pres">
      <dgm:prSet presAssocID="{3604D3C8-74BE-422A-962A-4700A66075AC}" presName="thinLine2b" presStyleLbl="callout" presStyleIdx="3" presStyleCnt="9"/>
      <dgm:spPr/>
    </dgm:pt>
    <dgm:pt modelId="{C0AB2EC5-22C8-4720-8034-15B11D1A853D}" type="pres">
      <dgm:prSet presAssocID="{3604D3C8-74BE-422A-962A-4700A66075AC}" presName="vertSpace2b" presStyleCnt="0"/>
      <dgm:spPr/>
    </dgm:pt>
    <dgm:pt modelId="{964F2A30-5B82-46BD-ABA4-74EE20F102B1}" type="pres">
      <dgm:prSet presAssocID="{15A1C611-78C4-407C-B1CF-CD36B25BE43C}" presName="horz2" presStyleCnt="0"/>
      <dgm:spPr/>
    </dgm:pt>
    <dgm:pt modelId="{533FCA78-D1CB-4234-9227-F66815B7FE16}" type="pres">
      <dgm:prSet presAssocID="{15A1C611-78C4-407C-B1CF-CD36B25BE43C}" presName="horzSpace2" presStyleCnt="0"/>
      <dgm:spPr/>
    </dgm:pt>
    <dgm:pt modelId="{E6104E0D-53A2-42B5-80C4-F607D36FB167}" type="pres">
      <dgm:prSet presAssocID="{15A1C611-78C4-407C-B1CF-CD36B25BE43C}" presName="tx2" presStyleLbl="revTx" presStyleIdx="5" presStyleCnt="11"/>
      <dgm:spPr/>
    </dgm:pt>
    <dgm:pt modelId="{164C4FE6-C8AA-4584-80B1-EDEFB2612CB9}" type="pres">
      <dgm:prSet presAssocID="{15A1C611-78C4-407C-B1CF-CD36B25BE43C}" presName="vert2" presStyleCnt="0"/>
      <dgm:spPr/>
    </dgm:pt>
    <dgm:pt modelId="{C2C85948-1CC7-467B-99F4-658CEA8CCDD0}" type="pres">
      <dgm:prSet presAssocID="{15A1C611-78C4-407C-B1CF-CD36B25BE43C}" presName="thinLine2b" presStyleLbl="callout" presStyleIdx="4" presStyleCnt="9"/>
      <dgm:spPr/>
    </dgm:pt>
    <dgm:pt modelId="{674458F7-0F90-455F-BFA8-BFE99D49DE34}" type="pres">
      <dgm:prSet presAssocID="{15A1C611-78C4-407C-B1CF-CD36B25BE43C}" presName="vertSpace2b" presStyleCnt="0"/>
      <dgm:spPr/>
    </dgm:pt>
    <dgm:pt modelId="{6FC9D7AA-4A08-4D47-9E8A-39A32CFCFAE0}" type="pres">
      <dgm:prSet presAssocID="{65AAB3D7-1758-4F69-93FE-327C99A1DCD5}" presName="thickLine" presStyleLbl="alignNode1" presStyleIdx="1" presStyleCnt="2"/>
      <dgm:spPr/>
    </dgm:pt>
    <dgm:pt modelId="{94568A16-83D2-4F1B-9F2B-FFA9A40A1E3E}" type="pres">
      <dgm:prSet presAssocID="{65AAB3D7-1758-4F69-93FE-327C99A1DCD5}" presName="horz1" presStyleCnt="0"/>
      <dgm:spPr/>
    </dgm:pt>
    <dgm:pt modelId="{9B0B4F5E-4521-4251-8139-5CE1C183EF47}" type="pres">
      <dgm:prSet presAssocID="{65AAB3D7-1758-4F69-93FE-327C99A1DCD5}" presName="tx1" presStyleLbl="revTx" presStyleIdx="6" presStyleCnt="11"/>
      <dgm:spPr/>
    </dgm:pt>
    <dgm:pt modelId="{EA2D911D-2240-485D-AE84-E3C5F29317A4}" type="pres">
      <dgm:prSet presAssocID="{65AAB3D7-1758-4F69-93FE-327C99A1DCD5}" presName="vert1" presStyleCnt="0"/>
      <dgm:spPr/>
    </dgm:pt>
    <dgm:pt modelId="{374A27EB-93B6-48F6-89A4-F265A6BA5A9D}" type="pres">
      <dgm:prSet presAssocID="{8F40DC1A-2CB5-426B-820D-29956B1F00CA}" presName="vertSpace2a" presStyleCnt="0"/>
      <dgm:spPr/>
    </dgm:pt>
    <dgm:pt modelId="{BB879670-35DC-4BB7-8313-440748FD923A}" type="pres">
      <dgm:prSet presAssocID="{8F40DC1A-2CB5-426B-820D-29956B1F00CA}" presName="horz2" presStyleCnt="0"/>
      <dgm:spPr/>
    </dgm:pt>
    <dgm:pt modelId="{28123394-522F-4D8C-8FCD-3E0694CAE4B3}" type="pres">
      <dgm:prSet presAssocID="{8F40DC1A-2CB5-426B-820D-29956B1F00CA}" presName="horzSpace2" presStyleCnt="0"/>
      <dgm:spPr/>
    </dgm:pt>
    <dgm:pt modelId="{48768884-52F3-4FF1-8BAC-AA1ACC44DDA4}" type="pres">
      <dgm:prSet presAssocID="{8F40DC1A-2CB5-426B-820D-29956B1F00CA}" presName="tx2" presStyleLbl="revTx" presStyleIdx="7" presStyleCnt="11"/>
      <dgm:spPr/>
    </dgm:pt>
    <dgm:pt modelId="{5E3EDE0A-14C4-4DD7-9E40-09EEF89BF036}" type="pres">
      <dgm:prSet presAssocID="{8F40DC1A-2CB5-426B-820D-29956B1F00CA}" presName="vert2" presStyleCnt="0"/>
      <dgm:spPr/>
    </dgm:pt>
    <dgm:pt modelId="{1AA02DE8-DD16-47EE-AB62-61D4899DB6C4}" type="pres">
      <dgm:prSet presAssocID="{8F40DC1A-2CB5-426B-820D-29956B1F00CA}" presName="thinLine2b" presStyleLbl="callout" presStyleIdx="5" presStyleCnt="9"/>
      <dgm:spPr/>
    </dgm:pt>
    <dgm:pt modelId="{BF5FF7AE-4285-46FA-8ECB-E40D89E51E69}" type="pres">
      <dgm:prSet presAssocID="{8F40DC1A-2CB5-426B-820D-29956B1F00CA}" presName="vertSpace2b" presStyleCnt="0"/>
      <dgm:spPr/>
    </dgm:pt>
    <dgm:pt modelId="{75EE3779-46CD-4BB5-B6F6-B3C81BC2AB71}" type="pres">
      <dgm:prSet presAssocID="{C7CBAEC4-46EB-47FE-9BEC-FA50FD524CCE}" presName="horz2" presStyleCnt="0"/>
      <dgm:spPr/>
    </dgm:pt>
    <dgm:pt modelId="{4EE3AB1E-CEB5-494D-8C06-94480794B8EF}" type="pres">
      <dgm:prSet presAssocID="{C7CBAEC4-46EB-47FE-9BEC-FA50FD524CCE}" presName="horzSpace2" presStyleCnt="0"/>
      <dgm:spPr/>
    </dgm:pt>
    <dgm:pt modelId="{C7F0BF80-D11C-402B-8531-C949E8D97D53}" type="pres">
      <dgm:prSet presAssocID="{C7CBAEC4-46EB-47FE-9BEC-FA50FD524CCE}" presName="tx2" presStyleLbl="revTx" presStyleIdx="8" presStyleCnt="11"/>
      <dgm:spPr/>
    </dgm:pt>
    <dgm:pt modelId="{C254FBDF-9DFD-44F0-95CD-AE33A902B77D}" type="pres">
      <dgm:prSet presAssocID="{C7CBAEC4-46EB-47FE-9BEC-FA50FD524CCE}" presName="vert2" presStyleCnt="0"/>
      <dgm:spPr/>
    </dgm:pt>
    <dgm:pt modelId="{1E0430F3-C498-4332-A985-1AFE07B04B82}" type="pres">
      <dgm:prSet presAssocID="{C7CBAEC4-46EB-47FE-9BEC-FA50FD524CCE}" presName="thinLine2b" presStyleLbl="callout" presStyleIdx="6" presStyleCnt="9"/>
      <dgm:spPr/>
    </dgm:pt>
    <dgm:pt modelId="{4C62EBED-CA08-4869-8FB9-8C751DB78743}" type="pres">
      <dgm:prSet presAssocID="{C7CBAEC4-46EB-47FE-9BEC-FA50FD524CCE}" presName="vertSpace2b" presStyleCnt="0"/>
      <dgm:spPr/>
    </dgm:pt>
    <dgm:pt modelId="{6173D1C6-FDB1-46B9-9BB0-4FE73CE2F534}" type="pres">
      <dgm:prSet presAssocID="{0E173C8D-27CD-4F26-AC36-7EE3E822AC1C}" presName="horz2" presStyleCnt="0"/>
      <dgm:spPr/>
    </dgm:pt>
    <dgm:pt modelId="{3756BCD5-C602-4F4A-9655-5E5CE3284C28}" type="pres">
      <dgm:prSet presAssocID="{0E173C8D-27CD-4F26-AC36-7EE3E822AC1C}" presName="horzSpace2" presStyleCnt="0"/>
      <dgm:spPr/>
    </dgm:pt>
    <dgm:pt modelId="{056A6071-AEF7-4013-9472-DC11D1AB515A}" type="pres">
      <dgm:prSet presAssocID="{0E173C8D-27CD-4F26-AC36-7EE3E822AC1C}" presName="tx2" presStyleLbl="revTx" presStyleIdx="9" presStyleCnt="11"/>
      <dgm:spPr/>
    </dgm:pt>
    <dgm:pt modelId="{4034095D-9E97-45AF-8756-E35AF1AD96AF}" type="pres">
      <dgm:prSet presAssocID="{0E173C8D-27CD-4F26-AC36-7EE3E822AC1C}" presName="vert2" presStyleCnt="0"/>
      <dgm:spPr/>
    </dgm:pt>
    <dgm:pt modelId="{A7D7CADF-1EFC-4D2B-9847-5BB57E339FC6}" type="pres">
      <dgm:prSet presAssocID="{0E173C8D-27CD-4F26-AC36-7EE3E822AC1C}" presName="thinLine2b" presStyleLbl="callout" presStyleIdx="7" presStyleCnt="9"/>
      <dgm:spPr/>
    </dgm:pt>
    <dgm:pt modelId="{A5F9608F-CD3A-40F9-8501-30C776E7DA93}" type="pres">
      <dgm:prSet presAssocID="{0E173C8D-27CD-4F26-AC36-7EE3E822AC1C}" presName="vertSpace2b" presStyleCnt="0"/>
      <dgm:spPr/>
    </dgm:pt>
    <dgm:pt modelId="{969E24D0-6B52-47BC-A41A-34C5C1FD9557}" type="pres">
      <dgm:prSet presAssocID="{86C45DD7-AEBA-44BF-9D1F-2EC77618DF56}" presName="horz2" presStyleCnt="0"/>
      <dgm:spPr/>
    </dgm:pt>
    <dgm:pt modelId="{F681849F-8AB6-4F4D-87BF-E366052CF00B}" type="pres">
      <dgm:prSet presAssocID="{86C45DD7-AEBA-44BF-9D1F-2EC77618DF56}" presName="horzSpace2" presStyleCnt="0"/>
      <dgm:spPr/>
    </dgm:pt>
    <dgm:pt modelId="{A6C9D8CD-7271-4CAA-AC61-F4B22A98E827}" type="pres">
      <dgm:prSet presAssocID="{86C45DD7-AEBA-44BF-9D1F-2EC77618DF56}" presName="tx2" presStyleLbl="revTx" presStyleIdx="10" presStyleCnt="11"/>
      <dgm:spPr/>
    </dgm:pt>
    <dgm:pt modelId="{4331944A-D088-4864-91AA-4D1118A3EA0B}" type="pres">
      <dgm:prSet presAssocID="{86C45DD7-AEBA-44BF-9D1F-2EC77618DF56}" presName="vert2" presStyleCnt="0"/>
      <dgm:spPr/>
    </dgm:pt>
    <dgm:pt modelId="{CF44753B-AAB3-42BD-A3DF-3B10FD5407BE}" type="pres">
      <dgm:prSet presAssocID="{86C45DD7-AEBA-44BF-9D1F-2EC77618DF56}" presName="thinLine2b" presStyleLbl="callout" presStyleIdx="8" presStyleCnt="9"/>
      <dgm:spPr/>
    </dgm:pt>
    <dgm:pt modelId="{E1CAB594-6052-4A95-9D4E-7D9855210644}" type="pres">
      <dgm:prSet presAssocID="{86C45DD7-AEBA-44BF-9D1F-2EC77618DF56}" presName="vertSpace2b" presStyleCnt="0"/>
      <dgm:spPr/>
    </dgm:pt>
  </dgm:ptLst>
  <dgm:cxnLst>
    <dgm:cxn modelId="{56F7C616-7EB6-4034-A97F-528C6E67DCE9}" type="presOf" srcId="{C7CBAEC4-46EB-47FE-9BEC-FA50FD524CCE}" destId="{C7F0BF80-D11C-402B-8531-C949E8D97D53}" srcOrd="0" destOrd="0" presId="urn:microsoft.com/office/officeart/2008/layout/LinedList"/>
    <dgm:cxn modelId="{5B083730-47DD-4C34-9790-8CDAB8A30622}" srcId="{65AAB3D7-1758-4F69-93FE-327C99A1DCD5}" destId="{C7CBAEC4-46EB-47FE-9BEC-FA50FD524CCE}" srcOrd="1" destOrd="0" parTransId="{EB931D9F-2AEC-4E27-93DA-83D21A01D4D8}" sibTransId="{11A5FFF5-50E2-44AA-9D7A-6687C49FF3F8}"/>
    <dgm:cxn modelId="{994C0D33-FE7A-485D-9B2F-EB48735970F2}" type="presOf" srcId="{8F40DC1A-2CB5-426B-820D-29956B1F00CA}" destId="{48768884-52F3-4FF1-8BAC-AA1ACC44DDA4}" srcOrd="0" destOrd="0" presId="urn:microsoft.com/office/officeart/2008/layout/LinedList"/>
    <dgm:cxn modelId="{A2D41B36-D757-4900-B96B-F87CD45477A2}" type="presOf" srcId="{3604D3C8-74BE-422A-962A-4700A66075AC}" destId="{D5DA9E71-BF20-4D11-8D2C-400F1E809C4F}" srcOrd="0" destOrd="0" presId="urn:microsoft.com/office/officeart/2008/layout/LinedList"/>
    <dgm:cxn modelId="{6C2C1643-1FA0-4B90-9497-8BFCB468F986}" srcId="{65AAB3D7-1758-4F69-93FE-327C99A1DCD5}" destId="{0E173C8D-27CD-4F26-AC36-7EE3E822AC1C}" srcOrd="2" destOrd="0" parTransId="{C416A5B4-E8A3-4E0D-99C1-0DC03DCA07D7}" sibTransId="{B0316945-1B4A-422D-B776-8B094FCDAA79}"/>
    <dgm:cxn modelId="{0F02D949-A2DC-4E45-A6E2-F28F95C6BBF0}" srcId="{8C8B7079-8CAE-4DCF-AE54-AC2319B16DCD}" destId="{39056A45-0374-4960-A0AE-6CD3F8A7504E}" srcOrd="2" destOrd="0" parTransId="{4208AC18-3D73-470D-8030-D65A435C5015}" sibTransId="{1CD35970-A1B8-4E3D-A141-4B41639D9182}"/>
    <dgm:cxn modelId="{B233A852-BF96-4F78-A040-0082BBB67FBE}" srcId="{0C3E90DF-B79B-4BAF-B654-FE3AE12B307A}" destId="{8C8B7079-8CAE-4DCF-AE54-AC2319B16DCD}" srcOrd="0" destOrd="0" parTransId="{C0C70F8B-5A56-43DA-8006-A3B8E7F6D245}" sibTransId="{D20375E8-2739-420A-9EE7-80270B80665F}"/>
    <dgm:cxn modelId="{9560C577-960D-401B-9BA1-006AD2503942}" type="presOf" srcId="{65AAB3D7-1758-4F69-93FE-327C99A1DCD5}" destId="{9B0B4F5E-4521-4251-8139-5CE1C183EF47}" srcOrd="0" destOrd="0" presId="urn:microsoft.com/office/officeart/2008/layout/LinedList"/>
    <dgm:cxn modelId="{FC306C7F-6FE6-4F12-BC36-A45314F67C63}" srcId="{8C8B7079-8CAE-4DCF-AE54-AC2319B16DCD}" destId="{3604D3C8-74BE-422A-962A-4700A66075AC}" srcOrd="3" destOrd="0" parTransId="{1497EE79-657A-498D-B286-5628A03C1565}" sibTransId="{97CF0725-A67B-406C-9B6E-90A9C948C124}"/>
    <dgm:cxn modelId="{97CEDE87-6DE5-4E32-8FE1-515C9B9DAB4B}" type="presOf" srcId="{0C3E90DF-B79B-4BAF-B654-FE3AE12B307A}" destId="{A8772C43-EA77-4D95-9536-6D89BAA056C4}" srcOrd="0" destOrd="0" presId="urn:microsoft.com/office/officeart/2008/layout/LinedList"/>
    <dgm:cxn modelId="{57170D8A-BDE0-464A-A328-67ECC6C8F775}" type="presOf" srcId="{210B7917-7FEB-49C0-AC5A-92CB84CACDA0}" destId="{60E037D3-9AE5-4DE5-9D82-9274FFCE6B17}" srcOrd="0" destOrd="0" presId="urn:microsoft.com/office/officeart/2008/layout/LinedList"/>
    <dgm:cxn modelId="{6291CB8A-AD84-4C56-A6D3-9B8FFA7CD58B}" type="presOf" srcId="{0E173C8D-27CD-4F26-AC36-7EE3E822AC1C}" destId="{056A6071-AEF7-4013-9472-DC11D1AB515A}" srcOrd="0" destOrd="0" presId="urn:microsoft.com/office/officeart/2008/layout/LinedList"/>
    <dgm:cxn modelId="{401C2FAB-1E9F-4F72-B8CE-E31747BFD616}" type="presOf" srcId="{8C8B7079-8CAE-4DCF-AE54-AC2319B16DCD}" destId="{027799FA-B579-43AA-89A4-656225522B5C}" srcOrd="0" destOrd="0" presId="urn:microsoft.com/office/officeart/2008/layout/LinedList"/>
    <dgm:cxn modelId="{431E27B7-0AC6-4A96-A62B-22724713B3B9}" type="presOf" srcId="{86C45DD7-AEBA-44BF-9D1F-2EC77618DF56}" destId="{A6C9D8CD-7271-4CAA-AC61-F4B22A98E827}" srcOrd="0" destOrd="0" presId="urn:microsoft.com/office/officeart/2008/layout/LinedList"/>
    <dgm:cxn modelId="{40FBBFC8-711B-4B4B-B4E4-890F28D084CC}" srcId="{8C8B7079-8CAE-4DCF-AE54-AC2319B16DCD}" destId="{210B7917-7FEB-49C0-AC5A-92CB84CACDA0}" srcOrd="0" destOrd="0" parTransId="{86808382-074C-4D9F-9AD1-897C231A2CC5}" sibTransId="{71323AEB-923C-45F2-A6A7-35A34305566D}"/>
    <dgm:cxn modelId="{17FD0DC9-A9CC-406A-9E9B-4EA2F37CD95C}" type="presOf" srcId="{15A1C611-78C4-407C-B1CF-CD36B25BE43C}" destId="{E6104E0D-53A2-42B5-80C4-F607D36FB167}" srcOrd="0" destOrd="0" presId="urn:microsoft.com/office/officeart/2008/layout/LinedList"/>
    <dgm:cxn modelId="{E63524DB-C8F0-448B-B2ED-21A592C28C2F}" type="presOf" srcId="{6F80AB9E-53BE-4150-B104-9B954F5CF689}" destId="{A1B72937-952D-4BEC-9CC2-43738975C492}" srcOrd="0" destOrd="0" presId="urn:microsoft.com/office/officeart/2008/layout/LinedList"/>
    <dgm:cxn modelId="{BF933EDE-05AD-4A8F-9CA2-3660D376E9ED}" srcId="{65AAB3D7-1758-4F69-93FE-327C99A1DCD5}" destId="{86C45DD7-AEBA-44BF-9D1F-2EC77618DF56}" srcOrd="3" destOrd="0" parTransId="{C6C26527-7A7E-48E4-B013-50C297204760}" sibTransId="{889F4A38-0FF7-4D54-8FAA-855AA3C9B3C5}"/>
    <dgm:cxn modelId="{A34CB6E0-971B-4323-AE9D-E910825CDBC7}" srcId="{65AAB3D7-1758-4F69-93FE-327C99A1DCD5}" destId="{8F40DC1A-2CB5-426B-820D-29956B1F00CA}" srcOrd="0" destOrd="0" parTransId="{1D958B14-075F-4B4A-927B-BAFE15E1DBB7}" sibTransId="{617CF55A-4E82-4BBF-BF13-BEEFE3B02B9F}"/>
    <dgm:cxn modelId="{D13DEBEF-B97E-4785-8534-1313A17CF233}" type="presOf" srcId="{39056A45-0374-4960-A0AE-6CD3F8A7504E}" destId="{7335BFF1-3680-4B7C-A7D0-8CA8881891F5}" srcOrd="0" destOrd="0" presId="urn:microsoft.com/office/officeart/2008/layout/LinedList"/>
    <dgm:cxn modelId="{BC0585F4-A6D7-4D6D-A141-F34F61D1CCE1}" srcId="{0C3E90DF-B79B-4BAF-B654-FE3AE12B307A}" destId="{65AAB3D7-1758-4F69-93FE-327C99A1DCD5}" srcOrd="1" destOrd="0" parTransId="{97E7877E-CE25-4441-B05D-A658C3AD21F4}" sibTransId="{9771D9B6-418E-461C-B610-CBE36572E31A}"/>
    <dgm:cxn modelId="{511525F7-F38F-41D7-AD94-170FC048E030}" srcId="{8C8B7079-8CAE-4DCF-AE54-AC2319B16DCD}" destId="{6F80AB9E-53BE-4150-B104-9B954F5CF689}" srcOrd="1" destOrd="0" parTransId="{74D410C5-645B-482C-B03D-F7C7FB4FF3C5}" sibTransId="{8A844C6A-BE31-4036-9B6C-9B74B5EE7342}"/>
    <dgm:cxn modelId="{AF09D6FA-A19A-4BC3-9558-8C1338767844}" srcId="{8C8B7079-8CAE-4DCF-AE54-AC2319B16DCD}" destId="{15A1C611-78C4-407C-B1CF-CD36B25BE43C}" srcOrd="4" destOrd="0" parTransId="{5224E7DF-D834-4913-956A-BD0FF10335A0}" sibTransId="{F5079346-6415-4CD2-B085-360426DA3485}"/>
    <dgm:cxn modelId="{1A0286CE-7C21-4D42-B5EB-D09A317FA042}" type="presParOf" srcId="{A8772C43-EA77-4D95-9536-6D89BAA056C4}" destId="{1EE184C7-793B-47A1-95D2-70A2DE1CC9F3}" srcOrd="0" destOrd="0" presId="urn:microsoft.com/office/officeart/2008/layout/LinedList"/>
    <dgm:cxn modelId="{92EC4D95-2873-40D6-B1F8-8571FB399F8A}" type="presParOf" srcId="{A8772C43-EA77-4D95-9536-6D89BAA056C4}" destId="{C1EE8733-CB60-487D-84D2-6BACE7ACF779}" srcOrd="1" destOrd="0" presId="urn:microsoft.com/office/officeart/2008/layout/LinedList"/>
    <dgm:cxn modelId="{CDE6EF1F-AC8F-4FB1-9204-BBF6969EEEFD}" type="presParOf" srcId="{C1EE8733-CB60-487D-84D2-6BACE7ACF779}" destId="{027799FA-B579-43AA-89A4-656225522B5C}" srcOrd="0" destOrd="0" presId="urn:microsoft.com/office/officeart/2008/layout/LinedList"/>
    <dgm:cxn modelId="{9FE33F0F-BE8E-44BA-985D-4FA0C7CA876C}" type="presParOf" srcId="{C1EE8733-CB60-487D-84D2-6BACE7ACF779}" destId="{11B909CC-3487-4917-8BB2-5BEA77BC74D4}" srcOrd="1" destOrd="0" presId="urn:microsoft.com/office/officeart/2008/layout/LinedList"/>
    <dgm:cxn modelId="{FEFE727B-1927-463E-8BCB-FDE028CCA7A7}" type="presParOf" srcId="{11B909CC-3487-4917-8BB2-5BEA77BC74D4}" destId="{67430EFC-6C7C-45B8-868E-248D667B20FF}" srcOrd="0" destOrd="0" presId="urn:microsoft.com/office/officeart/2008/layout/LinedList"/>
    <dgm:cxn modelId="{D41A1B5C-242D-497C-80BF-589DB8799E18}" type="presParOf" srcId="{11B909CC-3487-4917-8BB2-5BEA77BC74D4}" destId="{B49A7E89-8F84-4F8E-A973-6FB87B18B8C9}" srcOrd="1" destOrd="0" presId="urn:microsoft.com/office/officeart/2008/layout/LinedList"/>
    <dgm:cxn modelId="{1A9D64E2-B785-4D78-9FF9-B076626C9091}" type="presParOf" srcId="{B49A7E89-8F84-4F8E-A973-6FB87B18B8C9}" destId="{C76039B2-73D7-40CB-9396-41F2948736C2}" srcOrd="0" destOrd="0" presId="urn:microsoft.com/office/officeart/2008/layout/LinedList"/>
    <dgm:cxn modelId="{2C506759-A35B-4E5F-9931-8CEE35D25658}" type="presParOf" srcId="{B49A7E89-8F84-4F8E-A973-6FB87B18B8C9}" destId="{60E037D3-9AE5-4DE5-9D82-9274FFCE6B17}" srcOrd="1" destOrd="0" presId="urn:microsoft.com/office/officeart/2008/layout/LinedList"/>
    <dgm:cxn modelId="{28C4CD72-11DC-4DCC-9D41-E1A564242D8D}" type="presParOf" srcId="{B49A7E89-8F84-4F8E-A973-6FB87B18B8C9}" destId="{4DD8575E-4EA1-4B17-91D2-CEEFB5EF98E0}" srcOrd="2" destOrd="0" presId="urn:microsoft.com/office/officeart/2008/layout/LinedList"/>
    <dgm:cxn modelId="{3C0CECF0-8280-4117-88AE-A14497CD298E}" type="presParOf" srcId="{11B909CC-3487-4917-8BB2-5BEA77BC74D4}" destId="{7D7CAE87-1C4A-445E-AA1E-7CDAB799A1D8}" srcOrd="2" destOrd="0" presId="urn:microsoft.com/office/officeart/2008/layout/LinedList"/>
    <dgm:cxn modelId="{BFB70611-63B7-426F-9365-38411CFAA997}" type="presParOf" srcId="{11B909CC-3487-4917-8BB2-5BEA77BC74D4}" destId="{11F7913F-CC19-4424-AEC8-61ACFFDE1769}" srcOrd="3" destOrd="0" presId="urn:microsoft.com/office/officeart/2008/layout/LinedList"/>
    <dgm:cxn modelId="{6152AB9A-7135-4773-B104-A7B181CAE2AC}" type="presParOf" srcId="{11B909CC-3487-4917-8BB2-5BEA77BC74D4}" destId="{BA66D231-78EF-4FA6-88CB-677480E7EA9F}" srcOrd="4" destOrd="0" presId="urn:microsoft.com/office/officeart/2008/layout/LinedList"/>
    <dgm:cxn modelId="{B853A9D3-4C38-47F4-9950-E846D6C478E5}" type="presParOf" srcId="{BA66D231-78EF-4FA6-88CB-677480E7EA9F}" destId="{FF95CADF-A854-46A0-84F7-063E6BE80D87}" srcOrd="0" destOrd="0" presId="urn:microsoft.com/office/officeart/2008/layout/LinedList"/>
    <dgm:cxn modelId="{0BAA3B3E-4E2C-4DC4-93C2-60C453A82EAB}" type="presParOf" srcId="{BA66D231-78EF-4FA6-88CB-677480E7EA9F}" destId="{A1B72937-952D-4BEC-9CC2-43738975C492}" srcOrd="1" destOrd="0" presId="urn:microsoft.com/office/officeart/2008/layout/LinedList"/>
    <dgm:cxn modelId="{81BE77D4-E39D-4842-BF01-39E8998664C0}" type="presParOf" srcId="{BA66D231-78EF-4FA6-88CB-677480E7EA9F}" destId="{B0062A66-722C-48B1-83BA-3DA55D38CE1C}" srcOrd="2" destOrd="0" presId="urn:microsoft.com/office/officeart/2008/layout/LinedList"/>
    <dgm:cxn modelId="{AB329894-D42A-4546-B319-3B29FE46286D}" type="presParOf" srcId="{11B909CC-3487-4917-8BB2-5BEA77BC74D4}" destId="{E40615A5-C70E-4D45-AED1-D5BA03800DE3}" srcOrd="5" destOrd="0" presId="urn:microsoft.com/office/officeart/2008/layout/LinedList"/>
    <dgm:cxn modelId="{24C7CA36-F78C-41FC-81E2-F31A1BE596C1}" type="presParOf" srcId="{11B909CC-3487-4917-8BB2-5BEA77BC74D4}" destId="{D6CEAB79-BE3E-42D7-9A3A-3B626A8382CE}" srcOrd="6" destOrd="0" presId="urn:microsoft.com/office/officeart/2008/layout/LinedList"/>
    <dgm:cxn modelId="{73ECD159-405F-4626-B67A-836CAA4BB4D1}" type="presParOf" srcId="{11B909CC-3487-4917-8BB2-5BEA77BC74D4}" destId="{109CA1E1-562D-4247-A928-63D4C3AB67AE}" srcOrd="7" destOrd="0" presId="urn:microsoft.com/office/officeart/2008/layout/LinedList"/>
    <dgm:cxn modelId="{53AFE73F-A1B2-4581-BEA6-7FF2F1CF39EC}" type="presParOf" srcId="{109CA1E1-562D-4247-A928-63D4C3AB67AE}" destId="{416238AF-CDD8-4A73-9450-0F58A332C458}" srcOrd="0" destOrd="0" presId="urn:microsoft.com/office/officeart/2008/layout/LinedList"/>
    <dgm:cxn modelId="{5CDA5C04-A0BC-4558-B0D5-3B7F68052BC1}" type="presParOf" srcId="{109CA1E1-562D-4247-A928-63D4C3AB67AE}" destId="{7335BFF1-3680-4B7C-A7D0-8CA8881891F5}" srcOrd="1" destOrd="0" presId="urn:microsoft.com/office/officeart/2008/layout/LinedList"/>
    <dgm:cxn modelId="{3563E92F-654C-4A83-9BCD-54C05B00908F}" type="presParOf" srcId="{109CA1E1-562D-4247-A928-63D4C3AB67AE}" destId="{445BCF49-8A6B-4F04-8FBB-25228EA5887C}" srcOrd="2" destOrd="0" presId="urn:microsoft.com/office/officeart/2008/layout/LinedList"/>
    <dgm:cxn modelId="{E0E2BA5D-8433-463A-B440-461292E815F0}" type="presParOf" srcId="{11B909CC-3487-4917-8BB2-5BEA77BC74D4}" destId="{352D1778-3ABF-44C7-961A-B801F138F049}" srcOrd="8" destOrd="0" presId="urn:microsoft.com/office/officeart/2008/layout/LinedList"/>
    <dgm:cxn modelId="{AC7D1A4B-460A-4736-BCB9-A350769A5E68}" type="presParOf" srcId="{11B909CC-3487-4917-8BB2-5BEA77BC74D4}" destId="{BB02B41D-286F-4804-9D07-858516825451}" srcOrd="9" destOrd="0" presId="urn:microsoft.com/office/officeart/2008/layout/LinedList"/>
    <dgm:cxn modelId="{D0FF076E-00E7-4CCC-BF48-DAC924D22D4D}" type="presParOf" srcId="{11B909CC-3487-4917-8BB2-5BEA77BC74D4}" destId="{6B83A035-FBDC-4741-B259-EF55C124A29C}" srcOrd="10" destOrd="0" presId="urn:microsoft.com/office/officeart/2008/layout/LinedList"/>
    <dgm:cxn modelId="{80CF6C9F-4E68-4CD7-94B8-73B548AD1F1E}" type="presParOf" srcId="{6B83A035-FBDC-4741-B259-EF55C124A29C}" destId="{833C449D-9494-413F-840A-523D78C04CFC}" srcOrd="0" destOrd="0" presId="urn:microsoft.com/office/officeart/2008/layout/LinedList"/>
    <dgm:cxn modelId="{2AFD6324-F649-4C60-B229-0282DC588EA8}" type="presParOf" srcId="{6B83A035-FBDC-4741-B259-EF55C124A29C}" destId="{D5DA9E71-BF20-4D11-8D2C-400F1E809C4F}" srcOrd="1" destOrd="0" presId="urn:microsoft.com/office/officeart/2008/layout/LinedList"/>
    <dgm:cxn modelId="{8116B462-614B-49CB-8C13-656018174C96}" type="presParOf" srcId="{6B83A035-FBDC-4741-B259-EF55C124A29C}" destId="{3A7A87AB-674E-445E-B7C2-DD61AEDADEE7}" srcOrd="2" destOrd="0" presId="urn:microsoft.com/office/officeart/2008/layout/LinedList"/>
    <dgm:cxn modelId="{A54C00CE-7BFA-40EB-A59B-B9C87A139DE7}" type="presParOf" srcId="{11B909CC-3487-4917-8BB2-5BEA77BC74D4}" destId="{C2622F12-C7DE-4800-BB68-132A0C6FF63B}" srcOrd="11" destOrd="0" presId="urn:microsoft.com/office/officeart/2008/layout/LinedList"/>
    <dgm:cxn modelId="{47433249-43E3-4534-82DF-8777A3B2F592}" type="presParOf" srcId="{11B909CC-3487-4917-8BB2-5BEA77BC74D4}" destId="{C0AB2EC5-22C8-4720-8034-15B11D1A853D}" srcOrd="12" destOrd="0" presId="urn:microsoft.com/office/officeart/2008/layout/LinedList"/>
    <dgm:cxn modelId="{251BFB76-A466-45FB-831C-8FF5113D7F4C}" type="presParOf" srcId="{11B909CC-3487-4917-8BB2-5BEA77BC74D4}" destId="{964F2A30-5B82-46BD-ABA4-74EE20F102B1}" srcOrd="13" destOrd="0" presId="urn:microsoft.com/office/officeart/2008/layout/LinedList"/>
    <dgm:cxn modelId="{190DD4E6-0186-4AD6-A364-FE7F00F547EE}" type="presParOf" srcId="{964F2A30-5B82-46BD-ABA4-74EE20F102B1}" destId="{533FCA78-D1CB-4234-9227-F66815B7FE16}" srcOrd="0" destOrd="0" presId="urn:microsoft.com/office/officeart/2008/layout/LinedList"/>
    <dgm:cxn modelId="{14E057E7-3087-422E-878E-2504ABC3EB15}" type="presParOf" srcId="{964F2A30-5B82-46BD-ABA4-74EE20F102B1}" destId="{E6104E0D-53A2-42B5-80C4-F607D36FB167}" srcOrd="1" destOrd="0" presId="urn:microsoft.com/office/officeart/2008/layout/LinedList"/>
    <dgm:cxn modelId="{BA1086BA-F533-42CE-9543-B1F3348F5E73}" type="presParOf" srcId="{964F2A30-5B82-46BD-ABA4-74EE20F102B1}" destId="{164C4FE6-C8AA-4584-80B1-EDEFB2612CB9}" srcOrd="2" destOrd="0" presId="urn:microsoft.com/office/officeart/2008/layout/LinedList"/>
    <dgm:cxn modelId="{8FF35205-7B88-4912-AAC0-FAEDB1ED38D7}" type="presParOf" srcId="{11B909CC-3487-4917-8BB2-5BEA77BC74D4}" destId="{C2C85948-1CC7-467B-99F4-658CEA8CCDD0}" srcOrd="14" destOrd="0" presId="urn:microsoft.com/office/officeart/2008/layout/LinedList"/>
    <dgm:cxn modelId="{47CFC95F-E6E2-45D4-B21A-F9C7C439B536}" type="presParOf" srcId="{11B909CC-3487-4917-8BB2-5BEA77BC74D4}" destId="{674458F7-0F90-455F-BFA8-BFE99D49DE34}" srcOrd="15" destOrd="0" presId="urn:microsoft.com/office/officeart/2008/layout/LinedList"/>
    <dgm:cxn modelId="{1644A76B-6888-4A1F-866A-61058EABC7C5}" type="presParOf" srcId="{A8772C43-EA77-4D95-9536-6D89BAA056C4}" destId="{6FC9D7AA-4A08-4D47-9E8A-39A32CFCFAE0}" srcOrd="2" destOrd="0" presId="urn:microsoft.com/office/officeart/2008/layout/LinedList"/>
    <dgm:cxn modelId="{E538CEAE-87CF-4E71-B97B-74D0AEBAD674}" type="presParOf" srcId="{A8772C43-EA77-4D95-9536-6D89BAA056C4}" destId="{94568A16-83D2-4F1B-9F2B-FFA9A40A1E3E}" srcOrd="3" destOrd="0" presId="urn:microsoft.com/office/officeart/2008/layout/LinedList"/>
    <dgm:cxn modelId="{5F067ED5-F960-48DF-8DE2-95426665FFB2}" type="presParOf" srcId="{94568A16-83D2-4F1B-9F2B-FFA9A40A1E3E}" destId="{9B0B4F5E-4521-4251-8139-5CE1C183EF47}" srcOrd="0" destOrd="0" presId="urn:microsoft.com/office/officeart/2008/layout/LinedList"/>
    <dgm:cxn modelId="{11551ACE-AD6A-4659-843D-F53214D07969}" type="presParOf" srcId="{94568A16-83D2-4F1B-9F2B-FFA9A40A1E3E}" destId="{EA2D911D-2240-485D-AE84-E3C5F29317A4}" srcOrd="1" destOrd="0" presId="urn:microsoft.com/office/officeart/2008/layout/LinedList"/>
    <dgm:cxn modelId="{7C902989-9C47-4E53-B04A-CAB1394CEA45}" type="presParOf" srcId="{EA2D911D-2240-485D-AE84-E3C5F29317A4}" destId="{374A27EB-93B6-48F6-89A4-F265A6BA5A9D}" srcOrd="0" destOrd="0" presId="urn:microsoft.com/office/officeart/2008/layout/LinedList"/>
    <dgm:cxn modelId="{99A03B75-84E3-43ED-9A30-1CA630C4FCCA}" type="presParOf" srcId="{EA2D911D-2240-485D-AE84-E3C5F29317A4}" destId="{BB879670-35DC-4BB7-8313-440748FD923A}" srcOrd="1" destOrd="0" presId="urn:microsoft.com/office/officeart/2008/layout/LinedList"/>
    <dgm:cxn modelId="{2A9BDB2D-275E-48D2-85AF-05C5686184E4}" type="presParOf" srcId="{BB879670-35DC-4BB7-8313-440748FD923A}" destId="{28123394-522F-4D8C-8FCD-3E0694CAE4B3}" srcOrd="0" destOrd="0" presId="urn:microsoft.com/office/officeart/2008/layout/LinedList"/>
    <dgm:cxn modelId="{96A1B0C7-05BE-45BE-B098-AE36746EFAC5}" type="presParOf" srcId="{BB879670-35DC-4BB7-8313-440748FD923A}" destId="{48768884-52F3-4FF1-8BAC-AA1ACC44DDA4}" srcOrd="1" destOrd="0" presId="urn:microsoft.com/office/officeart/2008/layout/LinedList"/>
    <dgm:cxn modelId="{05F0B287-BD97-4D07-B40E-70B0BA22F02C}" type="presParOf" srcId="{BB879670-35DC-4BB7-8313-440748FD923A}" destId="{5E3EDE0A-14C4-4DD7-9E40-09EEF89BF036}" srcOrd="2" destOrd="0" presId="urn:microsoft.com/office/officeart/2008/layout/LinedList"/>
    <dgm:cxn modelId="{18DE4FB2-0A39-452C-B8DE-903BD30A0E6C}" type="presParOf" srcId="{EA2D911D-2240-485D-AE84-E3C5F29317A4}" destId="{1AA02DE8-DD16-47EE-AB62-61D4899DB6C4}" srcOrd="2" destOrd="0" presId="urn:microsoft.com/office/officeart/2008/layout/LinedList"/>
    <dgm:cxn modelId="{46E9F89B-3F61-4A0D-AA09-9FE1288CD37E}" type="presParOf" srcId="{EA2D911D-2240-485D-AE84-E3C5F29317A4}" destId="{BF5FF7AE-4285-46FA-8ECB-E40D89E51E69}" srcOrd="3" destOrd="0" presId="urn:microsoft.com/office/officeart/2008/layout/LinedList"/>
    <dgm:cxn modelId="{0053B5C5-831E-450C-8868-999D99D68AB1}" type="presParOf" srcId="{EA2D911D-2240-485D-AE84-E3C5F29317A4}" destId="{75EE3779-46CD-4BB5-B6F6-B3C81BC2AB71}" srcOrd="4" destOrd="0" presId="urn:microsoft.com/office/officeart/2008/layout/LinedList"/>
    <dgm:cxn modelId="{8CAC6CE9-18C6-481E-9295-F9D107274928}" type="presParOf" srcId="{75EE3779-46CD-4BB5-B6F6-B3C81BC2AB71}" destId="{4EE3AB1E-CEB5-494D-8C06-94480794B8EF}" srcOrd="0" destOrd="0" presId="urn:microsoft.com/office/officeart/2008/layout/LinedList"/>
    <dgm:cxn modelId="{85B7C2CA-695C-4BEB-9E69-09DE2A86CE86}" type="presParOf" srcId="{75EE3779-46CD-4BB5-B6F6-B3C81BC2AB71}" destId="{C7F0BF80-D11C-402B-8531-C949E8D97D53}" srcOrd="1" destOrd="0" presId="urn:microsoft.com/office/officeart/2008/layout/LinedList"/>
    <dgm:cxn modelId="{DA6498FE-32DB-4B8B-9D3C-A61E28E3B414}" type="presParOf" srcId="{75EE3779-46CD-4BB5-B6F6-B3C81BC2AB71}" destId="{C254FBDF-9DFD-44F0-95CD-AE33A902B77D}" srcOrd="2" destOrd="0" presId="urn:microsoft.com/office/officeart/2008/layout/LinedList"/>
    <dgm:cxn modelId="{FB853CE4-97BC-4F5C-AE19-4661945A6BAB}" type="presParOf" srcId="{EA2D911D-2240-485D-AE84-E3C5F29317A4}" destId="{1E0430F3-C498-4332-A985-1AFE07B04B82}" srcOrd="5" destOrd="0" presId="urn:microsoft.com/office/officeart/2008/layout/LinedList"/>
    <dgm:cxn modelId="{283EFE53-8A29-4235-B310-A92B2AAF647E}" type="presParOf" srcId="{EA2D911D-2240-485D-AE84-E3C5F29317A4}" destId="{4C62EBED-CA08-4869-8FB9-8C751DB78743}" srcOrd="6" destOrd="0" presId="urn:microsoft.com/office/officeart/2008/layout/LinedList"/>
    <dgm:cxn modelId="{086C1BB6-3AE7-42CA-958B-291D2E6B9677}" type="presParOf" srcId="{EA2D911D-2240-485D-AE84-E3C5F29317A4}" destId="{6173D1C6-FDB1-46B9-9BB0-4FE73CE2F534}" srcOrd="7" destOrd="0" presId="urn:microsoft.com/office/officeart/2008/layout/LinedList"/>
    <dgm:cxn modelId="{0A751D34-D8EB-4F62-A2D2-C6691F201F1B}" type="presParOf" srcId="{6173D1C6-FDB1-46B9-9BB0-4FE73CE2F534}" destId="{3756BCD5-C602-4F4A-9655-5E5CE3284C28}" srcOrd="0" destOrd="0" presId="urn:microsoft.com/office/officeart/2008/layout/LinedList"/>
    <dgm:cxn modelId="{8EFE38A2-98BD-4C9B-9CD0-7709B94F8CAB}" type="presParOf" srcId="{6173D1C6-FDB1-46B9-9BB0-4FE73CE2F534}" destId="{056A6071-AEF7-4013-9472-DC11D1AB515A}" srcOrd="1" destOrd="0" presId="urn:microsoft.com/office/officeart/2008/layout/LinedList"/>
    <dgm:cxn modelId="{C00A2879-10DB-427C-B40D-179D84953A6E}" type="presParOf" srcId="{6173D1C6-FDB1-46B9-9BB0-4FE73CE2F534}" destId="{4034095D-9E97-45AF-8756-E35AF1AD96AF}" srcOrd="2" destOrd="0" presId="urn:microsoft.com/office/officeart/2008/layout/LinedList"/>
    <dgm:cxn modelId="{3D39774F-E7C4-4564-A885-E4733B1B56F0}" type="presParOf" srcId="{EA2D911D-2240-485D-AE84-E3C5F29317A4}" destId="{A7D7CADF-1EFC-4D2B-9847-5BB57E339FC6}" srcOrd="8" destOrd="0" presId="urn:microsoft.com/office/officeart/2008/layout/LinedList"/>
    <dgm:cxn modelId="{73FDE68B-CDAD-46CD-A4E0-746335C04600}" type="presParOf" srcId="{EA2D911D-2240-485D-AE84-E3C5F29317A4}" destId="{A5F9608F-CD3A-40F9-8501-30C776E7DA93}" srcOrd="9" destOrd="0" presId="urn:microsoft.com/office/officeart/2008/layout/LinedList"/>
    <dgm:cxn modelId="{09720657-4566-47D2-896D-0CCDF49FA992}" type="presParOf" srcId="{EA2D911D-2240-485D-AE84-E3C5F29317A4}" destId="{969E24D0-6B52-47BC-A41A-34C5C1FD9557}" srcOrd="10" destOrd="0" presId="urn:microsoft.com/office/officeart/2008/layout/LinedList"/>
    <dgm:cxn modelId="{7067A5AA-1506-4F61-88BE-0C9C63281B91}" type="presParOf" srcId="{969E24D0-6B52-47BC-A41A-34C5C1FD9557}" destId="{F681849F-8AB6-4F4D-87BF-E366052CF00B}" srcOrd="0" destOrd="0" presId="urn:microsoft.com/office/officeart/2008/layout/LinedList"/>
    <dgm:cxn modelId="{8DCB0074-8285-4944-9850-4621303B2428}" type="presParOf" srcId="{969E24D0-6B52-47BC-A41A-34C5C1FD9557}" destId="{A6C9D8CD-7271-4CAA-AC61-F4B22A98E827}" srcOrd="1" destOrd="0" presId="urn:microsoft.com/office/officeart/2008/layout/LinedList"/>
    <dgm:cxn modelId="{E07546AB-6B4E-4F40-8BC8-66ABF0BAB4BB}" type="presParOf" srcId="{969E24D0-6B52-47BC-A41A-34C5C1FD9557}" destId="{4331944A-D088-4864-91AA-4D1118A3EA0B}" srcOrd="2" destOrd="0" presId="urn:microsoft.com/office/officeart/2008/layout/LinedList"/>
    <dgm:cxn modelId="{C84AD188-1837-4D0D-9C98-3131754078B8}" type="presParOf" srcId="{EA2D911D-2240-485D-AE84-E3C5F29317A4}" destId="{CF44753B-AAB3-42BD-A3DF-3B10FD5407BE}" srcOrd="11" destOrd="0" presId="urn:microsoft.com/office/officeart/2008/layout/LinedList"/>
    <dgm:cxn modelId="{1D930B45-5B92-49DA-BB8E-3A80681DC1B8}" type="presParOf" srcId="{EA2D911D-2240-485D-AE84-E3C5F29317A4}" destId="{E1CAB594-6052-4A95-9D4E-7D9855210644}" srcOrd="12"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BC32ED3-A6B0-4FDF-8351-A2B1E411CCAB}"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A2C44B3F-2A75-40B3-B277-817AC6E9AEAF}">
      <dgm:prSet/>
      <dgm:spPr/>
      <dgm:t>
        <a:bodyPr/>
        <a:lstStyle/>
        <a:p>
          <a:r>
            <a:rPr lang="en-US" b="1" i="0"/>
            <a:t>Description:</a:t>
          </a:r>
          <a:endParaRPr lang="en-US"/>
        </a:p>
      </dgm:t>
    </dgm:pt>
    <dgm:pt modelId="{5D665B95-E787-4386-8746-814883F65795}" type="parTrans" cxnId="{4EDC8786-F835-4A9A-8DE5-96FF12BE1AEF}">
      <dgm:prSet/>
      <dgm:spPr/>
      <dgm:t>
        <a:bodyPr/>
        <a:lstStyle/>
        <a:p>
          <a:endParaRPr lang="en-US"/>
        </a:p>
      </dgm:t>
    </dgm:pt>
    <dgm:pt modelId="{CD4632EE-D971-48DF-AF58-FFFC7D51F328}" type="sibTrans" cxnId="{4EDC8786-F835-4A9A-8DE5-96FF12BE1AEF}">
      <dgm:prSet/>
      <dgm:spPr/>
      <dgm:t>
        <a:bodyPr/>
        <a:lstStyle/>
        <a:p>
          <a:endParaRPr lang="en-US"/>
        </a:p>
      </dgm:t>
    </dgm:pt>
    <dgm:pt modelId="{A53422E0-B2AA-4E5C-8601-F95A9C593489}">
      <dgm:prSet/>
      <dgm:spPr/>
      <dgm:t>
        <a:bodyPr/>
        <a:lstStyle/>
        <a:p>
          <a:r>
            <a:rPr lang="en-US" b="0" i="0"/>
            <a:t>Web scraping was employed to gather supplementary data on Falcon 9 launches and landings from external sources such as space news websites and SpaceX-related forums.</a:t>
          </a:r>
          <a:endParaRPr lang="en-US"/>
        </a:p>
      </dgm:t>
    </dgm:pt>
    <dgm:pt modelId="{0B0160C4-EBC1-4909-BA94-57B698994E93}" type="parTrans" cxnId="{DA430424-A66F-4D40-8593-384695CC3FB7}">
      <dgm:prSet/>
      <dgm:spPr/>
      <dgm:t>
        <a:bodyPr/>
        <a:lstStyle/>
        <a:p>
          <a:endParaRPr lang="en-US"/>
        </a:p>
      </dgm:t>
    </dgm:pt>
    <dgm:pt modelId="{67E6F364-8EA9-41F7-99DF-3E02C89F2D4C}" type="sibTrans" cxnId="{DA430424-A66F-4D40-8593-384695CC3FB7}">
      <dgm:prSet/>
      <dgm:spPr/>
      <dgm:t>
        <a:bodyPr/>
        <a:lstStyle/>
        <a:p>
          <a:endParaRPr lang="en-US"/>
        </a:p>
      </dgm:t>
    </dgm:pt>
    <dgm:pt modelId="{BE50436C-BA77-4003-8360-65B0E9BD6AF4}">
      <dgm:prSet/>
      <dgm:spPr/>
      <dgm:t>
        <a:bodyPr/>
        <a:lstStyle/>
        <a:p>
          <a:r>
            <a:rPr lang="en-US" b="0" i="0"/>
            <a:t>Python libraries like BeautifulSoup and requests were utilized for scraping HTML content from web pages.</a:t>
          </a:r>
          <a:endParaRPr lang="en-US"/>
        </a:p>
      </dgm:t>
    </dgm:pt>
    <dgm:pt modelId="{EF5875F8-B701-4EE4-AF91-55113E2107DA}" type="parTrans" cxnId="{CE14034D-67FF-425D-80A2-8728D92A7574}">
      <dgm:prSet/>
      <dgm:spPr/>
      <dgm:t>
        <a:bodyPr/>
        <a:lstStyle/>
        <a:p>
          <a:endParaRPr lang="en-US"/>
        </a:p>
      </dgm:t>
    </dgm:pt>
    <dgm:pt modelId="{1F2B9B57-E790-40C6-9E69-31F8B269B803}" type="sibTrans" cxnId="{CE14034D-67FF-425D-80A2-8728D92A7574}">
      <dgm:prSet/>
      <dgm:spPr/>
      <dgm:t>
        <a:bodyPr/>
        <a:lstStyle/>
        <a:p>
          <a:endParaRPr lang="en-US"/>
        </a:p>
      </dgm:t>
    </dgm:pt>
    <dgm:pt modelId="{29C2AA90-EC42-44F0-A13F-419C2C49697A}">
      <dgm:prSet/>
      <dgm:spPr/>
      <dgm:t>
        <a:bodyPr/>
        <a:lstStyle/>
        <a:p>
          <a:r>
            <a:rPr lang="en-US" b="0" i="0"/>
            <a:t>The scraped data included additional details on mission objectives, launch outcomes, and post-landing analyses.</a:t>
          </a:r>
          <a:endParaRPr lang="en-US"/>
        </a:p>
      </dgm:t>
    </dgm:pt>
    <dgm:pt modelId="{083EBDDD-52F6-4710-AB4A-A450C8B95A87}" type="parTrans" cxnId="{B5D730D6-2879-4675-938D-D854AD6CFB37}">
      <dgm:prSet/>
      <dgm:spPr/>
      <dgm:t>
        <a:bodyPr/>
        <a:lstStyle/>
        <a:p>
          <a:endParaRPr lang="en-US"/>
        </a:p>
      </dgm:t>
    </dgm:pt>
    <dgm:pt modelId="{FCBC000C-D246-4096-93E8-80132C0A8964}" type="sibTrans" cxnId="{B5D730D6-2879-4675-938D-D854AD6CFB37}">
      <dgm:prSet/>
      <dgm:spPr/>
      <dgm:t>
        <a:bodyPr/>
        <a:lstStyle/>
        <a:p>
          <a:endParaRPr lang="en-US"/>
        </a:p>
      </dgm:t>
    </dgm:pt>
    <dgm:pt modelId="{30CCC08D-5F59-4866-BC0D-558DB7C2B926}">
      <dgm:prSet/>
      <dgm:spPr/>
      <dgm:t>
        <a:bodyPr/>
        <a:lstStyle/>
        <a:p>
          <a:r>
            <a:rPr lang="en-US" b="0" i="0"/>
            <a:t>Extracted data was processed and integrated with the existing dataset obtained from SpaceX API calls for comprehensive analysis.</a:t>
          </a:r>
          <a:endParaRPr lang="en-US"/>
        </a:p>
      </dgm:t>
    </dgm:pt>
    <dgm:pt modelId="{E2B70BF8-1F7D-4A60-9E24-FC47A5AE2FA7}" type="parTrans" cxnId="{AAE65D6B-9BCE-4F87-B4F6-375B0D6B9538}">
      <dgm:prSet/>
      <dgm:spPr/>
      <dgm:t>
        <a:bodyPr/>
        <a:lstStyle/>
        <a:p>
          <a:endParaRPr lang="en-US"/>
        </a:p>
      </dgm:t>
    </dgm:pt>
    <dgm:pt modelId="{C491676D-01E2-43A9-B728-3A7CD1637666}" type="sibTrans" cxnId="{AAE65D6B-9BCE-4F87-B4F6-375B0D6B9538}">
      <dgm:prSet/>
      <dgm:spPr/>
      <dgm:t>
        <a:bodyPr/>
        <a:lstStyle/>
        <a:p>
          <a:endParaRPr lang="en-US"/>
        </a:p>
      </dgm:t>
    </dgm:pt>
    <dgm:pt modelId="{3191D6E0-1EE6-4D3F-8886-BB21BCFB4D9A}">
      <dgm:prSet/>
      <dgm:spPr/>
      <dgm:t>
        <a:bodyPr/>
        <a:lstStyle/>
        <a:p>
          <a:r>
            <a:rPr lang="en-US" b="1" i="0"/>
            <a:t>Key Phrases:</a:t>
          </a:r>
          <a:endParaRPr lang="en-US"/>
        </a:p>
      </dgm:t>
    </dgm:pt>
    <dgm:pt modelId="{88053AD7-3ACB-48F1-A118-6AC5E598A2C2}" type="parTrans" cxnId="{9C603368-62EA-4E59-BBCA-01F644A90EDF}">
      <dgm:prSet/>
      <dgm:spPr/>
      <dgm:t>
        <a:bodyPr/>
        <a:lstStyle/>
        <a:p>
          <a:endParaRPr lang="en-US"/>
        </a:p>
      </dgm:t>
    </dgm:pt>
    <dgm:pt modelId="{8FD5E22C-59B0-4C84-9099-F7435884A074}" type="sibTrans" cxnId="{9C603368-62EA-4E59-BBCA-01F644A90EDF}">
      <dgm:prSet/>
      <dgm:spPr/>
      <dgm:t>
        <a:bodyPr/>
        <a:lstStyle/>
        <a:p>
          <a:endParaRPr lang="en-US"/>
        </a:p>
      </dgm:t>
    </dgm:pt>
    <dgm:pt modelId="{9606A29E-4B85-4E25-99AD-5BA6EF34C3AF}">
      <dgm:prSet/>
      <dgm:spPr/>
      <dgm:t>
        <a:bodyPr/>
        <a:lstStyle/>
        <a:p>
          <a:r>
            <a:rPr lang="en-US" b="0" i="0"/>
            <a:t>Extraction of supplementary Falcon 9 launch and landing data through web scraping.</a:t>
          </a:r>
          <a:endParaRPr lang="en-US"/>
        </a:p>
      </dgm:t>
    </dgm:pt>
    <dgm:pt modelId="{AA441668-59C1-4837-BFEE-7BA485165C72}" type="parTrans" cxnId="{02471FE9-8D68-45A4-A053-734DF6456832}">
      <dgm:prSet/>
      <dgm:spPr/>
      <dgm:t>
        <a:bodyPr/>
        <a:lstStyle/>
        <a:p>
          <a:endParaRPr lang="en-US"/>
        </a:p>
      </dgm:t>
    </dgm:pt>
    <dgm:pt modelId="{921E9494-661E-42AA-9DF8-8CDA488C796D}" type="sibTrans" cxnId="{02471FE9-8D68-45A4-A053-734DF6456832}">
      <dgm:prSet/>
      <dgm:spPr/>
      <dgm:t>
        <a:bodyPr/>
        <a:lstStyle/>
        <a:p>
          <a:endParaRPr lang="en-US"/>
        </a:p>
      </dgm:t>
    </dgm:pt>
    <dgm:pt modelId="{3F816DC6-C100-4C5E-B6F4-76C663CB5A90}">
      <dgm:prSet/>
      <dgm:spPr/>
      <dgm:t>
        <a:bodyPr/>
        <a:lstStyle/>
        <a:p>
          <a:r>
            <a:rPr lang="en-US" b="0" i="0"/>
            <a:t>Implementation of Python libraries like BeautifulSoup and requests for HTML content extraction.</a:t>
          </a:r>
          <a:endParaRPr lang="en-US"/>
        </a:p>
      </dgm:t>
    </dgm:pt>
    <dgm:pt modelId="{057F514E-9447-4584-9AED-473A0692DD4D}" type="parTrans" cxnId="{95D66B16-CA36-4144-8FE3-6C4E3B9874C6}">
      <dgm:prSet/>
      <dgm:spPr/>
      <dgm:t>
        <a:bodyPr/>
        <a:lstStyle/>
        <a:p>
          <a:endParaRPr lang="en-US"/>
        </a:p>
      </dgm:t>
    </dgm:pt>
    <dgm:pt modelId="{DF1EFCA3-BA50-4A1D-8A11-55BA453AD09C}" type="sibTrans" cxnId="{95D66B16-CA36-4144-8FE3-6C4E3B9874C6}">
      <dgm:prSet/>
      <dgm:spPr/>
      <dgm:t>
        <a:bodyPr/>
        <a:lstStyle/>
        <a:p>
          <a:endParaRPr lang="en-US"/>
        </a:p>
      </dgm:t>
    </dgm:pt>
    <dgm:pt modelId="{0E2BC732-E91D-46C9-B041-7DF0597EDBDC}">
      <dgm:prSet/>
      <dgm:spPr/>
      <dgm:t>
        <a:bodyPr/>
        <a:lstStyle/>
        <a:p>
          <a:r>
            <a:rPr lang="en-US" b="0" i="0"/>
            <a:t>Inclusion of mission objectives, launch outcomes, and post-landing analyses in the scraped dataset.</a:t>
          </a:r>
          <a:endParaRPr lang="en-US"/>
        </a:p>
      </dgm:t>
    </dgm:pt>
    <dgm:pt modelId="{4F739D13-FBBE-442F-8AF3-27B364DBC698}" type="parTrans" cxnId="{E8D0377E-C209-4514-AC97-98CBE07DFBE2}">
      <dgm:prSet/>
      <dgm:spPr/>
      <dgm:t>
        <a:bodyPr/>
        <a:lstStyle/>
        <a:p>
          <a:endParaRPr lang="en-US"/>
        </a:p>
      </dgm:t>
    </dgm:pt>
    <dgm:pt modelId="{53E747A4-F3EC-421A-AF98-6DDA6208A9CC}" type="sibTrans" cxnId="{E8D0377E-C209-4514-AC97-98CBE07DFBE2}">
      <dgm:prSet/>
      <dgm:spPr/>
      <dgm:t>
        <a:bodyPr/>
        <a:lstStyle/>
        <a:p>
          <a:endParaRPr lang="en-US"/>
        </a:p>
      </dgm:t>
    </dgm:pt>
    <dgm:pt modelId="{0CE55438-FF0E-482B-A585-E4E1D0DDD031}">
      <dgm:prSet/>
      <dgm:spPr/>
      <dgm:t>
        <a:bodyPr/>
        <a:lstStyle/>
        <a:p>
          <a:r>
            <a:rPr lang="en-US" b="0" i="0"/>
            <a:t>Integration of scraped data with existing SpaceX API data for enhanced analysis.</a:t>
          </a:r>
          <a:endParaRPr lang="en-US"/>
        </a:p>
      </dgm:t>
    </dgm:pt>
    <dgm:pt modelId="{AF0FBD67-BB92-4173-87CD-2780AB081A6F}" type="parTrans" cxnId="{9AAC75A0-9E86-457C-AF18-6281A1D9C6DE}">
      <dgm:prSet/>
      <dgm:spPr/>
      <dgm:t>
        <a:bodyPr/>
        <a:lstStyle/>
        <a:p>
          <a:endParaRPr lang="en-US"/>
        </a:p>
      </dgm:t>
    </dgm:pt>
    <dgm:pt modelId="{68F8027A-F9AA-4798-ADEC-44A3F14DF0E7}" type="sibTrans" cxnId="{9AAC75A0-9E86-457C-AF18-6281A1D9C6DE}">
      <dgm:prSet/>
      <dgm:spPr/>
      <dgm:t>
        <a:bodyPr/>
        <a:lstStyle/>
        <a:p>
          <a:endParaRPr lang="en-US"/>
        </a:p>
      </dgm:t>
    </dgm:pt>
    <dgm:pt modelId="{8B700694-4153-40D4-B898-410A8522144B}" type="pres">
      <dgm:prSet presAssocID="{5BC32ED3-A6B0-4FDF-8351-A2B1E411CCAB}" presName="vert0" presStyleCnt="0">
        <dgm:presLayoutVars>
          <dgm:dir/>
          <dgm:animOne val="branch"/>
          <dgm:animLvl val="lvl"/>
        </dgm:presLayoutVars>
      </dgm:prSet>
      <dgm:spPr/>
    </dgm:pt>
    <dgm:pt modelId="{8FB041FD-7142-42D5-BA97-5A20A2782618}" type="pres">
      <dgm:prSet presAssocID="{A2C44B3F-2A75-40B3-B277-817AC6E9AEAF}" presName="thickLine" presStyleLbl="alignNode1" presStyleIdx="0" presStyleCnt="10"/>
      <dgm:spPr/>
    </dgm:pt>
    <dgm:pt modelId="{E0B176EE-7881-4B8A-8FC6-EE7600E7CCA7}" type="pres">
      <dgm:prSet presAssocID="{A2C44B3F-2A75-40B3-B277-817AC6E9AEAF}" presName="horz1" presStyleCnt="0"/>
      <dgm:spPr/>
    </dgm:pt>
    <dgm:pt modelId="{4C93E314-2936-4CED-9E9C-65BFEB9F24CA}" type="pres">
      <dgm:prSet presAssocID="{A2C44B3F-2A75-40B3-B277-817AC6E9AEAF}" presName="tx1" presStyleLbl="revTx" presStyleIdx="0" presStyleCnt="10"/>
      <dgm:spPr/>
    </dgm:pt>
    <dgm:pt modelId="{C2DA4B64-3A85-4D6F-86A2-73775F465F5E}" type="pres">
      <dgm:prSet presAssocID="{A2C44B3F-2A75-40B3-B277-817AC6E9AEAF}" presName="vert1" presStyleCnt="0"/>
      <dgm:spPr/>
    </dgm:pt>
    <dgm:pt modelId="{85342C34-8CC8-4C34-B24A-FD4BAE68531E}" type="pres">
      <dgm:prSet presAssocID="{A53422E0-B2AA-4E5C-8601-F95A9C593489}" presName="thickLine" presStyleLbl="alignNode1" presStyleIdx="1" presStyleCnt="10"/>
      <dgm:spPr/>
    </dgm:pt>
    <dgm:pt modelId="{F23FB6B3-753D-451F-87EA-6E8271E910D7}" type="pres">
      <dgm:prSet presAssocID="{A53422E0-B2AA-4E5C-8601-F95A9C593489}" presName="horz1" presStyleCnt="0"/>
      <dgm:spPr/>
    </dgm:pt>
    <dgm:pt modelId="{75DE3F35-D6D6-45D3-9F5C-1E246B1BD9AA}" type="pres">
      <dgm:prSet presAssocID="{A53422E0-B2AA-4E5C-8601-F95A9C593489}" presName="tx1" presStyleLbl="revTx" presStyleIdx="1" presStyleCnt="10"/>
      <dgm:spPr/>
    </dgm:pt>
    <dgm:pt modelId="{32AC5BF8-F226-4C1D-BD3F-3E90ECD2D56B}" type="pres">
      <dgm:prSet presAssocID="{A53422E0-B2AA-4E5C-8601-F95A9C593489}" presName="vert1" presStyleCnt="0"/>
      <dgm:spPr/>
    </dgm:pt>
    <dgm:pt modelId="{058116DB-E09F-4140-86F6-617A5053637B}" type="pres">
      <dgm:prSet presAssocID="{BE50436C-BA77-4003-8360-65B0E9BD6AF4}" presName="thickLine" presStyleLbl="alignNode1" presStyleIdx="2" presStyleCnt="10"/>
      <dgm:spPr/>
    </dgm:pt>
    <dgm:pt modelId="{D83C2424-9787-4FFA-8612-7FD00C8040BE}" type="pres">
      <dgm:prSet presAssocID="{BE50436C-BA77-4003-8360-65B0E9BD6AF4}" presName="horz1" presStyleCnt="0"/>
      <dgm:spPr/>
    </dgm:pt>
    <dgm:pt modelId="{A8F02DC4-4545-4227-8BF9-11CB5A9FD7E5}" type="pres">
      <dgm:prSet presAssocID="{BE50436C-BA77-4003-8360-65B0E9BD6AF4}" presName="tx1" presStyleLbl="revTx" presStyleIdx="2" presStyleCnt="10"/>
      <dgm:spPr/>
    </dgm:pt>
    <dgm:pt modelId="{6984876B-7616-4C88-A3C3-D17AFD5E56C0}" type="pres">
      <dgm:prSet presAssocID="{BE50436C-BA77-4003-8360-65B0E9BD6AF4}" presName="vert1" presStyleCnt="0"/>
      <dgm:spPr/>
    </dgm:pt>
    <dgm:pt modelId="{877CF009-D131-4393-BF7A-B165FC3AF23E}" type="pres">
      <dgm:prSet presAssocID="{29C2AA90-EC42-44F0-A13F-419C2C49697A}" presName="thickLine" presStyleLbl="alignNode1" presStyleIdx="3" presStyleCnt="10"/>
      <dgm:spPr/>
    </dgm:pt>
    <dgm:pt modelId="{CE08CB32-4D04-4BE3-92C7-DF31F044F3EC}" type="pres">
      <dgm:prSet presAssocID="{29C2AA90-EC42-44F0-A13F-419C2C49697A}" presName="horz1" presStyleCnt="0"/>
      <dgm:spPr/>
    </dgm:pt>
    <dgm:pt modelId="{0A0D33C9-9545-4B69-BA88-DE74F0F75B62}" type="pres">
      <dgm:prSet presAssocID="{29C2AA90-EC42-44F0-A13F-419C2C49697A}" presName="tx1" presStyleLbl="revTx" presStyleIdx="3" presStyleCnt="10"/>
      <dgm:spPr/>
    </dgm:pt>
    <dgm:pt modelId="{3B7F79AC-3E2F-413D-8B93-202174DFA7AC}" type="pres">
      <dgm:prSet presAssocID="{29C2AA90-EC42-44F0-A13F-419C2C49697A}" presName="vert1" presStyleCnt="0"/>
      <dgm:spPr/>
    </dgm:pt>
    <dgm:pt modelId="{E2DB8D95-AEC1-433E-BD4F-3A8F707FCBCC}" type="pres">
      <dgm:prSet presAssocID="{30CCC08D-5F59-4866-BC0D-558DB7C2B926}" presName="thickLine" presStyleLbl="alignNode1" presStyleIdx="4" presStyleCnt="10"/>
      <dgm:spPr/>
    </dgm:pt>
    <dgm:pt modelId="{23D3E7C0-5E3B-4081-AF8A-CC28CC2A588C}" type="pres">
      <dgm:prSet presAssocID="{30CCC08D-5F59-4866-BC0D-558DB7C2B926}" presName="horz1" presStyleCnt="0"/>
      <dgm:spPr/>
    </dgm:pt>
    <dgm:pt modelId="{AD00D4FE-DF06-4CC1-921D-8715DD4D3D0A}" type="pres">
      <dgm:prSet presAssocID="{30CCC08D-5F59-4866-BC0D-558DB7C2B926}" presName="tx1" presStyleLbl="revTx" presStyleIdx="4" presStyleCnt="10"/>
      <dgm:spPr/>
    </dgm:pt>
    <dgm:pt modelId="{00AF1939-567D-44BC-9D4F-66162E6974D6}" type="pres">
      <dgm:prSet presAssocID="{30CCC08D-5F59-4866-BC0D-558DB7C2B926}" presName="vert1" presStyleCnt="0"/>
      <dgm:spPr/>
    </dgm:pt>
    <dgm:pt modelId="{4E9421C6-8E4D-46DB-9F7A-45438A5EBF1F}" type="pres">
      <dgm:prSet presAssocID="{3191D6E0-1EE6-4D3F-8886-BB21BCFB4D9A}" presName="thickLine" presStyleLbl="alignNode1" presStyleIdx="5" presStyleCnt="10"/>
      <dgm:spPr/>
    </dgm:pt>
    <dgm:pt modelId="{18BAA450-3A80-4159-B42A-C4BF9308EEF9}" type="pres">
      <dgm:prSet presAssocID="{3191D6E0-1EE6-4D3F-8886-BB21BCFB4D9A}" presName="horz1" presStyleCnt="0"/>
      <dgm:spPr/>
    </dgm:pt>
    <dgm:pt modelId="{D776583D-1A92-40C2-B9CC-DC9470CBAFDE}" type="pres">
      <dgm:prSet presAssocID="{3191D6E0-1EE6-4D3F-8886-BB21BCFB4D9A}" presName="tx1" presStyleLbl="revTx" presStyleIdx="5" presStyleCnt="10"/>
      <dgm:spPr/>
    </dgm:pt>
    <dgm:pt modelId="{5760ED91-D13B-41A7-BCA0-FE8B6DB03C16}" type="pres">
      <dgm:prSet presAssocID="{3191D6E0-1EE6-4D3F-8886-BB21BCFB4D9A}" presName="vert1" presStyleCnt="0"/>
      <dgm:spPr/>
    </dgm:pt>
    <dgm:pt modelId="{D87BF8B0-8721-4BCF-BE96-8FF69E9C0882}" type="pres">
      <dgm:prSet presAssocID="{9606A29E-4B85-4E25-99AD-5BA6EF34C3AF}" presName="thickLine" presStyleLbl="alignNode1" presStyleIdx="6" presStyleCnt="10"/>
      <dgm:spPr/>
    </dgm:pt>
    <dgm:pt modelId="{434D96E5-F465-4FFA-8C29-147D14756DE0}" type="pres">
      <dgm:prSet presAssocID="{9606A29E-4B85-4E25-99AD-5BA6EF34C3AF}" presName="horz1" presStyleCnt="0"/>
      <dgm:spPr/>
    </dgm:pt>
    <dgm:pt modelId="{65B8DF1D-415B-4B7D-AFC0-558DE5D81CCE}" type="pres">
      <dgm:prSet presAssocID="{9606A29E-4B85-4E25-99AD-5BA6EF34C3AF}" presName="tx1" presStyleLbl="revTx" presStyleIdx="6" presStyleCnt="10"/>
      <dgm:spPr/>
    </dgm:pt>
    <dgm:pt modelId="{B7845EB3-C7DD-424B-9FD7-FBF7442B6986}" type="pres">
      <dgm:prSet presAssocID="{9606A29E-4B85-4E25-99AD-5BA6EF34C3AF}" presName="vert1" presStyleCnt="0"/>
      <dgm:spPr/>
    </dgm:pt>
    <dgm:pt modelId="{73B88C39-EDA8-4D32-A23A-354F6CE74DDD}" type="pres">
      <dgm:prSet presAssocID="{3F816DC6-C100-4C5E-B6F4-76C663CB5A90}" presName="thickLine" presStyleLbl="alignNode1" presStyleIdx="7" presStyleCnt="10"/>
      <dgm:spPr/>
    </dgm:pt>
    <dgm:pt modelId="{3979F51E-F66A-4A12-B4CC-468177C00AE5}" type="pres">
      <dgm:prSet presAssocID="{3F816DC6-C100-4C5E-B6F4-76C663CB5A90}" presName="horz1" presStyleCnt="0"/>
      <dgm:spPr/>
    </dgm:pt>
    <dgm:pt modelId="{BFE1CD23-3378-40F3-86CC-A20D05880E61}" type="pres">
      <dgm:prSet presAssocID="{3F816DC6-C100-4C5E-B6F4-76C663CB5A90}" presName="tx1" presStyleLbl="revTx" presStyleIdx="7" presStyleCnt="10"/>
      <dgm:spPr/>
    </dgm:pt>
    <dgm:pt modelId="{1A4DE7EF-E873-450F-8A7D-013106566FE0}" type="pres">
      <dgm:prSet presAssocID="{3F816DC6-C100-4C5E-B6F4-76C663CB5A90}" presName="vert1" presStyleCnt="0"/>
      <dgm:spPr/>
    </dgm:pt>
    <dgm:pt modelId="{8D73592E-3800-4190-81AF-4F60C65E87D1}" type="pres">
      <dgm:prSet presAssocID="{0E2BC732-E91D-46C9-B041-7DF0597EDBDC}" presName="thickLine" presStyleLbl="alignNode1" presStyleIdx="8" presStyleCnt="10"/>
      <dgm:spPr/>
    </dgm:pt>
    <dgm:pt modelId="{5865EA78-76EE-4740-8024-C18EC3658E1F}" type="pres">
      <dgm:prSet presAssocID="{0E2BC732-E91D-46C9-B041-7DF0597EDBDC}" presName="horz1" presStyleCnt="0"/>
      <dgm:spPr/>
    </dgm:pt>
    <dgm:pt modelId="{91654198-EC47-4874-AFC7-34B9FEC104CD}" type="pres">
      <dgm:prSet presAssocID="{0E2BC732-E91D-46C9-B041-7DF0597EDBDC}" presName="tx1" presStyleLbl="revTx" presStyleIdx="8" presStyleCnt="10"/>
      <dgm:spPr/>
    </dgm:pt>
    <dgm:pt modelId="{71E3BFB4-5C01-4BC1-9591-6F3BFA9B62F7}" type="pres">
      <dgm:prSet presAssocID="{0E2BC732-E91D-46C9-B041-7DF0597EDBDC}" presName="vert1" presStyleCnt="0"/>
      <dgm:spPr/>
    </dgm:pt>
    <dgm:pt modelId="{A8CAAA62-1568-48E6-B437-2BC7F774C9AD}" type="pres">
      <dgm:prSet presAssocID="{0CE55438-FF0E-482B-A585-E4E1D0DDD031}" presName="thickLine" presStyleLbl="alignNode1" presStyleIdx="9" presStyleCnt="10"/>
      <dgm:spPr/>
    </dgm:pt>
    <dgm:pt modelId="{CD513769-44EA-484E-9079-34518701E53D}" type="pres">
      <dgm:prSet presAssocID="{0CE55438-FF0E-482B-A585-E4E1D0DDD031}" presName="horz1" presStyleCnt="0"/>
      <dgm:spPr/>
    </dgm:pt>
    <dgm:pt modelId="{B029C384-6AD4-417D-BECC-390BEE7E463B}" type="pres">
      <dgm:prSet presAssocID="{0CE55438-FF0E-482B-A585-E4E1D0DDD031}" presName="tx1" presStyleLbl="revTx" presStyleIdx="9" presStyleCnt="10"/>
      <dgm:spPr/>
    </dgm:pt>
    <dgm:pt modelId="{03490C01-8FFB-4524-8B99-200D37D043AF}" type="pres">
      <dgm:prSet presAssocID="{0CE55438-FF0E-482B-A585-E4E1D0DDD031}" presName="vert1" presStyleCnt="0"/>
      <dgm:spPr/>
    </dgm:pt>
  </dgm:ptLst>
  <dgm:cxnLst>
    <dgm:cxn modelId="{04205103-77A6-4E18-BE42-3C24E40083B2}" type="presOf" srcId="{0CE55438-FF0E-482B-A585-E4E1D0DDD031}" destId="{B029C384-6AD4-417D-BECC-390BEE7E463B}" srcOrd="0" destOrd="0" presId="urn:microsoft.com/office/officeart/2008/layout/LinedList"/>
    <dgm:cxn modelId="{917A7A0C-5A51-43DC-A43C-8E4363BAEF4F}" type="presOf" srcId="{30CCC08D-5F59-4866-BC0D-558DB7C2B926}" destId="{AD00D4FE-DF06-4CC1-921D-8715DD4D3D0A}" srcOrd="0" destOrd="0" presId="urn:microsoft.com/office/officeart/2008/layout/LinedList"/>
    <dgm:cxn modelId="{95D66B16-CA36-4144-8FE3-6C4E3B9874C6}" srcId="{5BC32ED3-A6B0-4FDF-8351-A2B1E411CCAB}" destId="{3F816DC6-C100-4C5E-B6F4-76C663CB5A90}" srcOrd="7" destOrd="0" parTransId="{057F514E-9447-4584-9AED-473A0692DD4D}" sibTransId="{DF1EFCA3-BA50-4A1D-8A11-55BA453AD09C}"/>
    <dgm:cxn modelId="{DA430424-A66F-4D40-8593-384695CC3FB7}" srcId="{5BC32ED3-A6B0-4FDF-8351-A2B1E411CCAB}" destId="{A53422E0-B2AA-4E5C-8601-F95A9C593489}" srcOrd="1" destOrd="0" parTransId="{0B0160C4-EBC1-4909-BA94-57B698994E93}" sibTransId="{67E6F364-8EA9-41F7-99DF-3E02C89F2D4C}"/>
    <dgm:cxn modelId="{D56AD93C-80D8-4F17-BAAD-C286F5D21696}" type="presOf" srcId="{5BC32ED3-A6B0-4FDF-8351-A2B1E411CCAB}" destId="{8B700694-4153-40D4-B898-410A8522144B}" srcOrd="0" destOrd="0" presId="urn:microsoft.com/office/officeart/2008/layout/LinedList"/>
    <dgm:cxn modelId="{46BDF63C-BDEF-4645-93CF-DB6169937B63}" type="presOf" srcId="{29C2AA90-EC42-44F0-A13F-419C2C49697A}" destId="{0A0D33C9-9545-4B69-BA88-DE74F0F75B62}" srcOrd="0" destOrd="0" presId="urn:microsoft.com/office/officeart/2008/layout/LinedList"/>
    <dgm:cxn modelId="{9C603368-62EA-4E59-BBCA-01F644A90EDF}" srcId="{5BC32ED3-A6B0-4FDF-8351-A2B1E411CCAB}" destId="{3191D6E0-1EE6-4D3F-8886-BB21BCFB4D9A}" srcOrd="5" destOrd="0" parTransId="{88053AD7-3ACB-48F1-A118-6AC5E598A2C2}" sibTransId="{8FD5E22C-59B0-4C84-9099-F7435884A074}"/>
    <dgm:cxn modelId="{AAE65D6B-9BCE-4F87-B4F6-375B0D6B9538}" srcId="{5BC32ED3-A6B0-4FDF-8351-A2B1E411CCAB}" destId="{30CCC08D-5F59-4866-BC0D-558DB7C2B926}" srcOrd="4" destOrd="0" parTransId="{E2B70BF8-1F7D-4A60-9E24-FC47A5AE2FA7}" sibTransId="{C491676D-01E2-43A9-B728-3A7CD1637666}"/>
    <dgm:cxn modelId="{CE14034D-67FF-425D-80A2-8728D92A7574}" srcId="{5BC32ED3-A6B0-4FDF-8351-A2B1E411CCAB}" destId="{BE50436C-BA77-4003-8360-65B0E9BD6AF4}" srcOrd="2" destOrd="0" parTransId="{EF5875F8-B701-4EE4-AF91-55113E2107DA}" sibTransId="{1F2B9B57-E790-40C6-9E69-31F8B269B803}"/>
    <dgm:cxn modelId="{028F364D-50BC-4FFD-9B88-14DB0EE04A9D}" type="presOf" srcId="{A53422E0-B2AA-4E5C-8601-F95A9C593489}" destId="{75DE3F35-D6D6-45D3-9F5C-1E246B1BD9AA}" srcOrd="0" destOrd="0" presId="urn:microsoft.com/office/officeart/2008/layout/LinedList"/>
    <dgm:cxn modelId="{4ABCF850-0B13-4009-B97C-84210642C92F}" type="presOf" srcId="{3191D6E0-1EE6-4D3F-8886-BB21BCFB4D9A}" destId="{D776583D-1A92-40C2-B9CC-DC9470CBAFDE}" srcOrd="0" destOrd="0" presId="urn:microsoft.com/office/officeart/2008/layout/LinedList"/>
    <dgm:cxn modelId="{E8D0377E-C209-4514-AC97-98CBE07DFBE2}" srcId="{5BC32ED3-A6B0-4FDF-8351-A2B1E411CCAB}" destId="{0E2BC732-E91D-46C9-B041-7DF0597EDBDC}" srcOrd="8" destOrd="0" parTransId="{4F739D13-FBBE-442F-8AF3-27B364DBC698}" sibTransId="{53E747A4-F3EC-421A-AF98-6DDA6208A9CC}"/>
    <dgm:cxn modelId="{4EDC8786-F835-4A9A-8DE5-96FF12BE1AEF}" srcId="{5BC32ED3-A6B0-4FDF-8351-A2B1E411CCAB}" destId="{A2C44B3F-2A75-40B3-B277-817AC6E9AEAF}" srcOrd="0" destOrd="0" parTransId="{5D665B95-E787-4386-8746-814883F65795}" sibTransId="{CD4632EE-D971-48DF-AF58-FFFC7D51F328}"/>
    <dgm:cxn modelId="{9AAC75A0-9E86-457C-AF18-6281A1D9C6DE}" srcId="{5BC32ED3-A6B0-4FDF-8351-A2B1E411CCAB}" destId="{0CE55438-FF0E-482B-A585-E4E1D0DDD031}" srcOrd="9" destOrd="0" parTransId="{AF0FBD67-BB92-4173-87CD-2780AB081A6F}" sibTransId="{68F8027A-F9AA-4798-ADEC-44A3F14DF0E7}"/>
    <dgm:cxn modelId="{A640F4AA-AE45-420C-932E-C947BCBBE6E0}" type="presOf" srcId="{3F816DC6-C100-4C5E-B6F4-76C663CB5A90}" destId="{BFE1CD23-3378-40F3-86CC-A20D05880E61}" srcOrd="0" destOrd="0" presId="urn:microsoft.com/office/officeart/2008/layout/LinedList"/>
    <dgm:cxn modelId="{65018EBA-7B80-4785-BBFE-81F39A01AFA5}" type="presOf" srcId="{9606A29E-4B85-4E25-99AD-5BA6EF34C3AF}" destId="{65B8DF1D-415B-4B7D-AFC0-558DE5D81CCE}" srcOrd="0" destOrd="0" presId="urn:microsoft.com/office/officeart/2008/layout/LinedList"/>
    <dgm:cxn modelId="{97AEF9C0-7C0A-4815-B1BA-A0B5A3E595DD}" type="presOf" srcId="{BE50436C-BA77-4003-8360-65B0E9BD6AF4}" destId="{A8F02DC4-4545-4227-8BF9-11CB5A9FD7E5}" srcOrd="0" destOrd="0" presId="urn:microsoft.com/office/officeart/2008/layout/LinedList"/>
    <dgm:cxn modelId="{08494AD1-7676-4C35-98D9-B61775081384}" type="presOf" srcId="{0E2BC732-E91D-46C9-B041-7DF0597EDBDC}" destId="{91654198-EC47-4874-AFC7-34B9FEC104CD}" srcOrd="0" destOrd="0" presId="urn:microsoft.com/office/officeart/2008/layout/LinedList"/>
    <dgm:cxn modelId="{B5D730D6-2879-4675-938D-D854AD6CFB37}" srcId="{5BC32ED3-A6B0-4FDF-8351-A2B1E411CCAB}" destId="{29C2AA90-EC42-44F0-A13F-419C2C49697A}" srcOrd="3" destOrd="0" parTransId="{083EBDDD-52F6-4710-AB4A-A450C8B95A87}" sibTransId="{FCBC000C-D246-4096-93E8-80132C0A8964}"/>
    <dgm:cxn modelId="{56FB2CE5-4422-4E0C-B8D2-7642A0DBC2CF}" type="presOf" srcId="{A2C44B3F-2A75-40B3-B277-817AC6E9AEAF}" destId="{4C93E314-2936-4CED-9E9C-65BFEB9F24CA}" srcOrd="0" destOrd="0" presId="urn:microsoft.com/office/officeart/2008/layout/LinedList"/>
    <dgm:cxn modelId="{02471FE9-8D68-45A4-A053-734DF6456832}" srcId="{5BC32ED3-A6B0-4FDF-8351-A2B1E411CCAB}" destId="{9606A29E-4B85-4E25-99AD-5BA6EF34C3AF}" srcOrd="6" destOrd="0" parTransId="{AA441668-59C1-4837-BFEE-7BA485165C72}" sibTransId="{921E9494-661E-42AA-9DF8-8CDA488C796D}"/>
    <dgm:cxn modelId="{FE593764-BA32-4DE4-B2D5-3B04D6D4A5F8}" type="presParOf" srcId="{8B700694-4153-40D4-B898-410A8522144B}" destId="{8FB041FD-7142-42D5-BA97-5A20A2782618}" srcOrd="0" destOrd="0" presId="urn:microsoft.com/office/officeart/2008/layout/LinedList"/>
    <dgm:cxn modelId="{A5EE4BF9-5C79-4F98-A8C7-7C87D04DCC60}" type="presParOf" srcId="{8B700694-4153-40D4-B898-410A8522144B}" destId="{E0B176EE-7881-4B8A-8FC6-EE7600E7CCA7}" srcOrd="1" destOrd="0" presId="urn:microsoft.com/office/officeart/2008/layout/LinedList"/>
    <dgm:cxn modelId="{3A161546-6BC8-47FC-BEDE-DA7B1D04F224}" type="presParOf" srcId="{E0B176EE-7881-4B8A-8FC6-EE7600E7CCA7}" destId="{4C93E314-2936-4CED-9E9C-65BFEB9F24CA}" srcOrd="0" destOrd="0" presId="urn:microsoft.com/office/officeart/2008/layout/LinedList"/>
    <dgm:cxn modelId="{D493A73E-4105-43EF-9EE4-0A42E4E69B3C}" type="presParOf" srcId="{E0B176EE-7881-4B8A-8FC6-EE7600E7CCA7}" destId="{C2DA4B64-3A85-4D6F-86A2-73775F465F5E}" srcOrd="1" destOrd="0" presId="urn:microsoft.com/office/officeart/2008/layout/LinedList"/>
    <dgm:cxn modelId="{C1560E9D-8084-40F0-9E5F-C2AE65D899E3}" type="presParOf" srcId="{8B700694-4153-40D4-B898-410A8522144B}" destId="{85342C34-8CC8-4C34-B24A-FD4BAE68531E}" srcOrd="2" destOrd="0" presId="urn:microsoft.com/office/officeart/2008/layout/LinedList"/>
    <dgm:cxn modelId="{08F132F6-7005-4033-B472-C26FA569A4A7}" type="presParOf" srcId="{8B700694-4153-40D4-B898-410A8522144B}" destId="{F23FB6B3-753D-451F-87EA-6E8271E910D7}" srcOrd="3" destOrd="0" presId="urn:microsoft.com/office/officeart/2008/layout/LinedList"/>
    <dgm:cxn modelId="{1BA596F4-84B0-477B-A6F6-FAB49D412ED3}" type="presParOf" srcId="{F23FB6B3-753D-451F-87EA-6E8271E910D7}" destId="{75DE3F35-D6D6-45D3-9F5C-1E246B1BD9AA}" srcOrd="0" destOrd="0" presId="urn:microsoft.com/office/officeart/2008/layout/LinedList"/>
    <dgm:cxn modelId="{F710A2CC-3B21-4CD4-A588-48D3B4FB29E8}" type="presParOf" srcId="{F23FB6B3-753D-451F-87EA-6E8271E910D7}" destId="{32AC5BF8-F226-4C1D-BD3F-3E90ECD2D56B}" srcOrd="1" destOrd="0" presId="urn:microsoft.com/office/officeart/2008/layout/LinedList"/>
    <dgm:cxn modelId="{CD25B15F-F007-4AF3-929B-4D7E156EB41F}" type="presParOf" srcId="{8B700694-4153-40D4-B898-410A8522144B}" destId="{058116DB-E09F-4140-86F6-617A5053637B}" srcOrd="4" destOrd="0" presId="urn:microsoft.com/office/officeart/2008/layout/LinedList"/>
    <dgm:cxn modelId="{404487E9-53A4-4B2B-B805-5ABD3A4B747F}" type="presParOf" srcId="{8B700694-4153-40D4-B898-410A8522144B}" destId="{D83C2424-9787-4FFA-8612-7FD00C8040BE}" srcOrd="5" destOrd="0" presId="urn:microsoft.com/office/officeart/2008/layout/LinedList"/>
    <dgm:cxn modelId="{B1CFBD6F-0093-491D-8D7E-73B0DBB4C9C6}" type="presParOf" srcId="{D83C2424-9787-4FFA-8612-7FD00C8040BE}" destId="{A8F02DC4-4545-4227-8BF9-11CB5A9FD7E5}" srcOrd="0" destOrd="0" presId="urn:microsoft.com/office/officeart/2008/layout/LinedList"/>
    <dgm:cxn modelId="{5CAEF2C9-086F-4E2A-BEDA-58A8889DB460}" type="presParOf" srcId="{D83C2424-9787-4FFA-8612-7FD00C8040BE}" destId="{6984876B-7616-4C88-A3C3-D17AFD5E56C0}" srcOrd="1" destOrd="0" presId="urn:microsoft.com/office/officeart/2008/layout/LinedList"/>
    <dgm:cxn modelId="{6CE7BAC2-1555-4610-A4A3-62D61BC5D7F4}" type="presParOf" srcId="{8B700694-4153-40D4-B898-410A8522144B}" destId="{877CF009-D131-4393-BF7A-B165FC3AF23E}" srcOrd="6" destOrd="0" presId="urn:microsoft.com/office/officeart/2008/layout/LinedList"/>
    <dgm:cxn modelId="{633DF875-2399-4AC9-865C-F297C2E45C91}" type="presParOf" srcId="{8B700694-4153-40D4-B898-410A8522144B}" destId="{CE08CB32-4D04-4BE3-92C7-DF31F044F3EC}" srcOrd="7" destOrd="0" presId="urn:microsoft.com/office/officeart/2008/layout/LinedList"/>
    <dgm:cxn modelId="{703BDDA8-6B9C-45B6-9EF4-95DDAF9C87E0}" type="presParOf" srcId="{CE08CB32-4D04-4BE3-92C7-DF31F044F3EC}" destId="{0A0D33C9-9545-4B69-BA88-DE74F0F75B62}" srcOrd="0" destOrd="0" presId="urn:microsoft.com/office/officeart/2008/layout/LinedList"/>
    <dgm:cxn modelId="{43EDFA3C-3C15-40B4-8DBD-C78ED732E0FA}" type="presParOf" srcId="{CE08CB32-4D04-4BE3-92C7-DF31F044F3EC}" destId="{3B7F79AC-3E2F-413D-8B93-202174DFA7AC}" srcOrd="1" destOrd="0" presId="urn:microsoft.com/office/officeart/2008/layout/LinedList"/>
    <dgm:cxn modelId="{16BBEFE0-6B09-41D9-80A9-3CE8CE70212D}" type="presParOf" srcId="{8B700694-4153-40D4-B898-410A8522144B}" destId="{E2DB8D95-AEC1-433E-BD4F-3A8F707FCBCC}" srcOrd="8" destOrd="0" presId="urn:microsoft.com/office/officeart/2008/layout/LinedList"/>
    <dgm:cxn modelId="{27C82450-3465-44A5-A9A0-AE64FC4EFD3D}" type="presParOf" srcId="{8B700694-4153-40D4-B898-410A8522144B}" destId="{23D3E7C0-5E3B-4081-AF8A-CC28CC2A588C}" srcOrd="9" destOrd="0" presId="urn:microsoft.com/office/officeart/2008/layout/LinedList"/>
    <dgm:cxn modelId="{4F95D7B0-1E85-42BE-AEDC-FE1B9D77ED31}" type="presParOf" srcId="{23D3E7C0-5E3B-4081-AF8A-CC28CC2A588C}" destId="{AD00D4FE-DF06-4CC1-921D-8715DD4D3D0A}" srcOrd="0" destOrd="0" presId="urn:microsoft.com/office/officeart/2008/layout/LinedList"/>
    <dgm:cxn modelId="{5DE77E5E-8F0D-41D0-BC7C-8B8380D65E4A}" type="presParOf" srcId="{23D3E7C0-5E3B-4081-AF8A-CC28CC2A588C}" destId="{00AF1939-567D-44BC-9D4F-66162E6974D6}" srcOrd="1" destOrd="0" presId="urn:microsoft.com/office/officeart/2008/layout/LinedList"/>
    <dgm:cxn modelId="{F9DD21BE-33BE-4F5B-AB85-C74BDC4EC640}" type="presParOf" srcId="{8B700694-4153-40D4-B898-410A8522144B}" destId="{4E9421C6-8E4D-46DB-9F7A-45438A5EBF1F}" srcOrd="10" destOrd="0" presId="urn:microsoft.com/office/officeart/2008/layout/LinedList"/>
    <dgm:cxn modelId="{AA879BF2-83C5-492D-B7A8-15200977553E}" type="presParOf" srcId="{8B700694-4153-40D4-B898-410A8522144B}" destId="{18BAA450-3A80-4159-B42A-C4BF9308EEF9}" srcOrd="11" destOrd="0" presId="urn:microsoft.com/office/officeart/2008/layout/LinedList"/>
    <dgm:cxn modelId="{6D1ED0FE-C073-4E21-8E7F-FB5695734EA0}" type="presParOf" srcId="{18BAA450-3A80-4159-B42A-C4BF9308EEF9}" destId="{D776583D-1A92-40C2-B9CC-DC9470CBAFDE}" srcOrd="0" destOrd="0" presId="urn:microsoft.com/office/officeart/2008/layout/LinedList"/>
    <dgm:cxn modelId="{B1586AAD-DE0D-4F5C-992C-A9262FB6736F}" type="presParOf" srcId="{18BAA450-3A80-4159-B42A-C4BF9308EEF9}" destId="{5760ED91-D13B-41A7-BCA0-FE8B6DB03C16}" srcOrd="1" destOrd="0" presId="urn:microsoft.com/office/officeart/2008/layout/LinedList"/>
    <dgm:cxn modelId="{DB03A5C3-E19D-433F-9529-1C9485CEEBCE}" type="presParOf" srcId="{8B700694-4153-40D4-B898-410A8522144B}" destId="{D87BF8B0-8721-4BCF-BE96-8FF69E9C0882}" srcOrd="12" destOrd="0" presId="urn:microsoft.com/office/officeart/2008/layout/LinedList"/>
    <dgm:cxn modelId="{B29181B0-E2DF-474C-A21D-22511CEB30FB}" type="presParOf" srcId="{8B700694-4153-40D4-B898-410A8522144B}" destId="{434D96E5-F465-4FFA-8C29-147D14756DE0}" srcOrd="13" destOrd="0" presId="urn:microsoft.com/office/officeart/2008/layout/LinedList"/>
    <dgm:cxn modelId="{832565F8-846A-491B-B372-8452F7281EDE}" type="presParOf" srcId="{434D96E5-F465-4FFA-8C29-147D14756DE0}" destId="{65B8DF1D-415B-4B7D-AFC0-558DE5D81CCE}" srcOrd="0" destOrd="0" presId="urn:microsoft.com/office/officeart/2008/layout/LinedList"/>
    <dgm:cxn modelId="{2EA4C383-A675-4457-8246-073AB21D03E5}" type="presParOf" srcId="{434D96E5-F465-4FFA-8C29-147D14756DE0}" destId="{B7845EB3-C7DD-424B-9FD7-FBF7442B6986}" srcOrd="1" destOrd="0" presId="urn:microsoft.com/office/officeart/2008/layout/LinedList"/>
    <dgm:cxn modelId="{113A5093-45C9-4F5F-A17A-90D6A0C587CA}" type="presParOf" srcId="{8B700694-4153-40D4-B898-410A8522144B}" destId="{73B88C39-EDA8-4D32-A23A-354F6CE74DDD}" srcOrd="14" destOrd="0" presId="urn:microsoft.com/office/officeart/2008/layout/LinedList"/>
    <dgm:cxn modelId="{0BD59571-067A-4AE2-A52D-A6B837D44330}" type="presParOf" srcId="{8B700694-4153-40D4-B898-410A8522144B}" destId="{3979F51E-F66A-4A12-B4CC-468177C00AE5}" srcOrd="15" destOrd="0" presId="urn:microsoft.com/office/officeart/2008/layout/LinedList"/>
    <dgm:cxn modelId="{559A27FE-2865-4E5D-B9AB-53119D0C42C4}" type="presParOf" srcId="{3979F51E-F66A-4A12-B4CC-468177C00AE5}" destId="{BFE1CD23-3378-40F3-86CC-A20D05880E61}" srcOrd="0" destOrd="0" presId="urn:microsoft.com/office/officeart/2008/layout/LinedList"/>
    <dgm:cxn modelId="{2D2926BC-1E88-48D5-B784-416D5753FF53}" type="presParOf" srcId="{3979F51E-F66A-4A12-B4CC-468177C00AE5}" destId="{1A4DE7EF-E873-450F-8A7D-013106566FE0}" srcOrd="1" destOrd="0" presId="urn:microsoft.com/office/officeart/2008/layout/LinedList"/>
    <dgm:cxn modelId="{D1806F49-3AF3-49E9-A06E-08984488397A}" type="presParOf" srcId="{8B700694-4153-40D4-B898-410A8522144B}" destId="{8D73592E-3800-4190-81AF-4F60C65E87D1}" srcOrd="16" destOrd="0" presId="urn:microsoft.com/office/officeart/2008/layout/LinedList"/>
    <dgm:cxn modelId="{6EB2149B-3184-40C1-9C44-9E29CBC96E34}" type="presParOf" srcId="{8B700694-4153-40D4-B898-410A8522144B}" destId="{5865EA78-76EE-4740-8024-C18EC3658E1F}" srcOrd="17" destOrd="0" presId="urn:microsoft.com/office/officeart/2008/layout/LinedList"/>
    <dgm:cxn modelId="{2E90B5DA-D84B-4A95-9D63-4DFFB0D06ABB}" type="presParOf" srcId="{5865EA78-76EE-4740-8024-C18EC3658E1F}" destId="{91654198-EC47-4874-AFC7-34B9FEC104CD}" srcOrd="0" destOrd="0" presId="urn:microsoft.com/office/officeart/2008/layout/LinedList"/>
    <dgm:cxn modelId="{8B30B83F-0C6B-4C94-93BD-A5337D237FA3}" type="presParOf" srcId="{5865EA78-76EE-4740-8024-C18EC3658E1F}" destId="{71E3BFB4-5C01-4BC1-9591-6F3BFA9B62F7}" srcOrd="1" destOrd="0" presId="urn:microsoft.com/office/officeart/2008/layout/LinedList"/>
    <dgm:cxn modelId="{E0625B11-E5DF-4998-96F1-C993AF35128C}" type="presParOf" srcId="{8B700694-4153-40D4-B898-410A8522144B}" destId="{A8CAAA62-1568-48E6-B437-2BC7F774C9AD}" srcOrd="18" destOrd="0" presId="urn:microsoft.com/office/officeart/2008/layout/LinedList"/>
    <dgm:cxn modelId="{39984DBC-C96E-4F6B-983F-066464A045F5}" type="presParOf" srcId="{8B700694-4153-40D4-B898-410A8522144B}" destId="{CD513769-44EA-484E-9079-34518701E53D}" srcOrd="19" destOrd="0" presId="urn:microsoft.com/office/officeart/2008/layout/LinedList"/>
    <dgm:cxn modelId="{A540C2D2-D364-40A2-8E22-C6764BF7950D}" type="presParOf" srcId="{CD513769-44EA-484E-9079-34518701E53D}" destId="{B029C384-6AD4-417D-BECC-390BEE7E463B}" srcOrd="0" destOrd="0" presId="urn:microsoft.com/office/officeart/2008/layout/LinedList"/>
    <dgm:cxn modelId="{39BBA8A7-6BFF-4FC7-87D8-F0ED4D8E5102}" type="presParOf" srcId="{CD513769-44EA-484E-9079-34518701E53D}" destId="{03490C01-8FFB-4524-8B99-200D37D043AF}"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538F734-96AD-4AB4-9BE4-87C01B1EC2A5}"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87A7975E-A790-4FAF-B514-538D6EFBBE6B}">
      <dgm:prSet/>
      <dgm:spPr/>
      <dgm:t>
        <a:bodyPr/>
        <a:lstStyle/>
        <a:p>
          <a:pPr>
            <a:lnSpc>
              <a:spcPct val="100000"/>
            </a:lnSpc>
            <a:defRPr b="1"/>
          </a:pPr>
          <a:r>
            <a:rPr lang="en-US" b="1" i="0"/>
            <a:t>Description:</a:t>
          </a:r>
          <a:endParaRPr lang="en-US"/>
        </a:p>
      </dgm:t>
    </dgm:pt>
    <dgm:pt modelId="{9F9E2E21-263D-44B6-B74C-5DECB04839A7}" type="parTrans" cxnId="{0ED3E867-AA17-477E-B4C1-E65CD1F15B9F}">
      <dgm:prSet/>
      <dgm:spPr/>
      <dgm:t>
        <a:bodyPr/>
        <a:lstStyle/>
        <a:p>
          <a:endParaRPr lang="en-US"/>
        </a:p>
      </dgm:t>
    </dgm:pt>
    <dgm:pt modelId="{2FA99C65-1DBF-4215-86B1-6B7D34200040}" type="sibTrans" cxnId="{0ED3E867-AA17-477E-B4C1-E65CD1F15B9F}">
      <dgm:prSet/>
      <dgm:spPr/>
      <dgm:t>
        <a:bodyPr/>
        <a:lstStyle/>
        <a:p>
          <a:endParaRPr lang="en-US"/>
        </a:p>
      </dgm:t>
    </dgm:pt>
    <dgm:pt modelId="{4008B418-81F1-4688-AC2B-57667565EC5C}">
      <dgm:prSet/>
      <dgm:spPr/>
      <dgm:t>
        <a:bodyPr/>
        <a:lstStyle/>
        <a:p>
          <a:pPr>
            <a:lnSpc>
              <a:spcPct val="100000"/>
            </a:lnSpc>
          </a:pPr>
          <a:r>
            <a:rPr lang="en-US" b="0" i="0"/>
            <a:t>Data wrangling involved preprocessing and cleaning the collected datasets to ensure consistency and accuracy for subsequent analysis.</a:t>
          </a:r>
          <a:endParaRPr lang="en-US"/>
        </a:p>
      </dgm:t>
    </dgm:pt>
    <dgm:pt modelId="{B69C8313-9223-4366-AADE-B3FBF2956EA5}" type="parTrans" cxnId="{B6EC38CE-C81A-43E8-9D09-9397E2EB2057}">
      <dgm:prSet/>
      <dgm:spPr/>
      <dgm:t>
        <a:bodyPr/>
        <a:lstStyle/>
        <a:p>
          <a:endParaRPr lang="en-US"/>
        </a:p>
      </dgm:t>
    </dgm:pt>
    <dgm:pt modelId="{936130FA-8288-4748-9551-66E67D7E5B1D}" type="sibTrans" cxnId="{B6EC38CE-C81A-43E8-9D09-9397E2EB2057}">
      <dgm:prSet/>
      <dgm:spPr/>
      <dgm:t>
        <a:bodyPr/>
        <a:lstStyle/>
        <a:p>
          <a:endParaRPr lang="en-US"/>
        </a:p>
      </dgm:t>
    </dgm:pt>
    <dgm:pt modelId="{B143D56A-5034-4C61-856D-224E782E136E}">
      <dgm:prSet/>
      <dgm:spPr/>
      <dgm:t>
        <a:bodyPr/>
        <a:lstStyle/>
        <a:p>
          <a:pPr>
            <a:lnSpc>
              <a:spcPct val="100000"/>
            </a:lnSpc>
          </a:pPr>
          <a:r>
            <a:rPr lang="en-US" b="0" i="0"/>
            <a:t>Techniques such as handling missing values, standardizing data formats, and removing duplicates were applied to improve data quality.</a:t>
          </a:r>
          <a:endParaRPr lang="en-US"/>
        </a:p>
      </dgm:t>
    </dgm:pt>
    <dgm:pt modelId="{A9246BC0-B4F5-4CCC-A799-2E7E6EF44131}" type="parTrans" cxnId="{E66CF518-030E-4EDB-90A9-E16D311D792A}">
      <dgm:prSet/>
      <dgm:spPr/>
      <dgm:t>
        <a:bodyPr/>
        <a:lstStyle/>
        <a:p>
          <a:endParaRPr lang="en-US"/>
        </a:p>
      </dgm:t>
    </dgm:pt>
    <dgm:pt modelId="{B6A77B73-1AF6-49D5-A3BC-AF946A54AE39}" type="sibTrans" cxnId="{E66CF518-030E-4EDB-90A9-E16D311D792A}">
      <dgm:prSet/>
      <dgm:spPr/>
      <dgm:t>
        <a:bodyPr/>
        <a:lstStyle/>
        <a:p>
          <a:endParaRPr lang="en-US"/>
        </a:p>
      </dgm:t>
    </dgm:pt>
    <dgm:pt modelId="{49EF1550-DB5F-4B00-BA6A-B23FD238EA17}">
      <dgm:prSet/>
      <dgm:spPr/>
      <dgm:t>
        <a:bodyPr/>
        <a:lstStyle/>
        <a:p>
          <a:pPr>
            <a:lnSpc>
              <a:spcPct val="100000"/>
            </a:lnSpc>
          </a:pPr>
          <a:r>
            <a:rPr lang="en-US" b="0" i="0"/>
            <a:t>Python libraries like Pandas were utilized for efficient data manipulation and transformation tasks.</a:t>
          </a:r>
          <a:endParaRPr lang="en-US"/>
        </a:p>
      </dgm:t>
    </dgm:pt>
    <dgm:pt modelId="{26F07268-DAC8-4091-A06F-EF5483FECBE3}" type="parTrans" cxnId="{750E3C85-13E8-4DBD-8852-3754FBDE13F5}">
      <dgm:prSet/>
      <dgm:spPr/>
      <dgm:t>
        <a:bodyPr/>
        <a:lstStyle/>
        <a:p>
          <a:endParaRPr lang="en-US"/>
        </a:p>
      </dgm:t>
    </dgm:pt>
    <dgm:pt modelId="{4ADA293B-BD36-4104-B5AC-25DCDB8C1D7A}" type="sibTrans" cxnId="{750E3C85-13E8-4DBD-8852-3754FBDE13F5}">
      <dgm:prSet/>
      <dgm:spPr/>
      <dgm:t>
        <a:bodyPr/>
        <a:lstStyle/>
        <a:p>
          <a:endParaRPr lang="en-US"/>
        </a:p>
      </dgm:t>
    </dgm:pt>
    <dgm:pt modelId="{E16875A8-1B9C-412F-883F-3B13DEEAE924}">
      <dgm:prSet/>
      <dgm:spPr/>
      <dgm:t>
        <a:bodyPr/>
        <a:lstStyle/>
        <a:p>
          <a:pPr>
            <a:lnSpc>
              <a:spcPct val="100000"/>
            </a:lnSpc>
          </a:pPr>
          <a:r>
            <a:rPr lang="en-US" b="0" i="0"/>
            <a:t>The wrangling process encompassed merging multiple datasets, performing feature engineering, and creating derived variables to enhance analytical insights.</a:t>
          </a:r>
          <a:endParaRPr lang="en-US"/>
        </a:p>
      </dgm:t>
    </dgm:pt>
    <dgm:pt modelId="{8565963C-E630-4754-8B91-84FD721A6090}" type="parTrans" cxnId="{A2567D28-E348-44FC-B53F-B87D8BF424B5}">
      <dgm:prSet/>
      <dgm:spPr/>
      <dgm:t>
        <a:bodyPr/>
        <a:lstStyle/>
        <a:p>
          <a:endParaRPr lang="en-US"/>
        </a:p>
      </dgm:t>
    </dgm:pt>
    <dgm:pt modelId="{B3AC2B80-8198-4FCA-85E9-53B90A79AA4E}" type="sibTrans" cxnId="{A2567D28-E348-44FC-B53F-B87D8BF424B5}">
      <dgm:prSet/>
      <dgm:spPr/>
      <dgm:t>
        <a:bodyPr/>
        <a:lstStyle/>
        <a:p>
          <a:endParaRPr lang="en-US"/>
        </a:p>
      </dgm:t>
    </dgm:pt>
    <dgm:pt modelId="{02C6257A-A50E-4E7D-8D0B-23185329520D}">
      <dgm:prSet/>
      <dgm:spPr/>
      <dgm:t>
        <a:bodyPr/>
        <a:lstStyle/>
        <a:p>
          <a:pPr>
            <a:lnSpc>
              <a:spcPct val="100000"/>
            </a:lnSpc>
            <a:defRPr b="1"/>
          </a:pPr>
          <a:r>
            <a:rPr lang="en-US" b="1" i="0"/>
            <a:t>Key Phrases:</a:t>
          </a:r>
          <a:endParaRPr lang="en-US"/>
        </a:p>
      </dgm:t>
    </dgm:pt>
    <dgm:pt modelId="{23D4A9FB-F02C-4731-B45E-D9A9342336CE}" type="parTrans" cxnId="{5679F8BC-EB08-4006-970A-22FE80D302EF}">
      <dgm:prSet/>
      <dgm:spPr/>
      <dgm:t>
        <a:bodyPr/>
        <a:lstStyle/>
        <a:p>
          <a:endParaRPr lang="en-US"/>
        </a:p>
      </dgm:t>
    </dgm:pt>
    <dgm:pt modelId="{A1698909-286A-4DC6-9263-CD8D1CA2545F}" type="sibTrans" cxnId="{5679F8BC-EB08-4006-970A-22FE80D302EF}">
      <dgm:prSet/>
      <dgm:spPr/>
      <dgm:t>
        <a:bodyPr/>
        <a:lstStyle/>
        <a:p>
          <a:endParaRPr lang="en-US"/>
        </a:p>
      </dgm:t>
    </dgm:pt>
    <dgm:pt modelId="{B4DB2BDC-7712-4B38-8EFF-3FE77E29DE59}">
      <dgm:prSet/>
      <dgm:spPr/>
      <dgm:t>
        <a:bodyPr/>
        <a:lstStyle/>
        <a:p>
          <a:pPr>
            <a:lnSpc>
              <a:spcPct val="100000"/>
            </a:lnSpc>
          </a:pPr>
          <a:r>
            <a:rPr lang="en-US" b="0" i="0"/>
            <a:t>Preprocessing and cleaning of collected datasets to ensure consistency and accuracy.</a:t>
          </a:r>
          <a:endParaRPr lang="en-US"/>
        </a:p>
      </dgm:t>
    </dgm:pt>
    <dgm:pt modelId="{7D941FEE-BBEC-4DCA-A942-B1648650AF6E}" type="parTrans" cxnId="{318BDD5B-DF68-4C5F-9766-B0346EBCDD28}">
      <dgm:prSet/>
      <dgm:spPr/>
      <dgm:t>
        <a:bodyPr/>
        <a:lstStyle/>
        <a:p>
          <a:endParaRPr lang="en-US"/>
        </a:p>
      </dgm:t>
    </dgm:pt>
    <dgm:pt modelId="{0AAD0452-F9A4-44AD-86F5-606D7DA3C840}" type="sibTrans" cxnId="{318BDD5B-DF68-4C5F-9766-B0346EBCDD28}">
      <dgm:prSet/>
      <dgm:spPr/>
      <dgm:t>
        <a:bodyPr/>
        <a:lstStyle/>
        <a:p>
          <a:endParaRPr lang="en-US"/>
        </a:p>
      </dgm:t>
    </dgm:pt>
    <dgm:pt modelId="{3B2E1CD0-CABF-48A7-B594-B91191B59950}">
      <dgm:prSet/>
      <dgm:spPr/>
      <dgm:t>
        <a:bodyPr/>
        <a:lstStyle/>
        <a:p>
          <a:pPr>
            <a:lnSpc>
              <a:spcPct val="100000"/>
            </a:lnSpc>
          </a:pPr>
          <a:r>
            <a:rPr lang="en-US" b="0" i="0"/>
            <a:t>Application of techniques such as handling missing values, standardizing data formats, and removing duplicates.</a:t>
          </a:r>
          <a:endParaRPr lang="en-US"/>
        </a:p>
      </dgm:t>
    </dgm:pt>
    <dgm:pt modelId="{282C66E6-0F3C-400C-9BAD-EF0DA8CD275D}" type="parTrans" cxnId="{673B4D2B-4944-4104-B275-F95AA11D7770}">
      <dgm:prSet/>
      <dgm:spPr/>
      <dgm:t>
        <a:bodyPr/>
        <a:lstStyle/>
        <a:p>
          <a:endParaRPr lang="en-US"/>
        </a:p>
      </dgm:t>
    </dgm:pt>
    <dgm:pt modelId="{BA073BE7-79AF-4707-9802-4855A4361587}" type="sibTrans" cxnId="{673B4D2B-4944-4104-B275-F95AA11D7770}">
      <dgm:prSet/>
      <dgm:spPr/>
      <dgm:t>
        <a:bodyPr/>
        <a:lstStyle/>
        <a:p>
          <a:endParaRPr lang="en-US"/>
        </a:p>
      </dgm:t>
    </dgm:pt>
    <dgm:pt modelId="{E6ABE375-C263-4674-BC2A-DBD2E1AD3BFF}">
      <dgm:prSet/>
      <dgm:spPr/>
      <dgm:t>
        <a:bodyPr/>
        <a:lstStyle/>
        <a:p>
          <a:pPr>
            <a:lnSpc>
              <a:spcPct val="100000"/>
            </a:lnSpc>
          </a:pPr>
          <a:r>
            <a:rPr lang="en-US" b="0" i="0"/>
            <a:t>Utilization of Python libraries like Pandas for efficient data manipulation and transformation.</a:t>
          </a:r>
          <a:endParaRPr lang="en-US"/>
        </a:p>
      </dgm:t>
    </dgm:pt>
    <dgm:pt modelId="{84FE15A5-202C-42AD-B441-52677F865E5A}" type="parTrans" cxnId="{D384967A-5A92-423D-B73A-52A0D7E47A9F}">
      <dgm:prSet/>
      <dgm:spPr/>
      <dgm:t>
        <a:bodyPr/>
        <a:lstStyle/>
        <a:p>
          <a:endParaRPr lang="en-US"/>
        </a:p>
      </dgm:t>
    </dgm:pt>
    <dgm:pt modelId="{8FA432AA-0A33-4DDC-BA9B-ADDF56E3A82F}" type="sibTrans" cxnId="{D384967A-5A92-423D-B73A-52A0D7E47A9F}">
      <dgm:prSet/>
      <dgm:spPr/>
      <dgm:t>
        <a:bodyPr/>
        <a:lstStyle/>
        <a:p>
          <a:endParaRPr lang="en-US"/>
        </a:p>
      </dgm:t>
    </dgm:pt>
    <dgm:pt modelId="{B1D3BD7D-B5E4-4009-AD3E-AA97B84754A7}">
      <dgm:prSet/>
      <dgm:spPr/>
      <dgm:t>
        <a:bodyPr/>
        <a:lstStyle/>
        <a:p>
          <a:pPr>
            <a:lnSpc>
              <a:spcPct val="100000"/>
            </a:lnSpc>
          </a:pPr>
          <a:r>
            <a:rPr lang="en-US" b="0" i="0"/>
            <a:t>Integration of multiple datasets, feature engineering, and creation of derived variables to enhance analytical insights.</a:t>
          </a:r>
          <a:endParaRPr lang="en-US"/>
        </a:p>
      </dgm:t>
    </dgm:pt>
    <dgm:pt modelId="{31B294C8-4EFF-4E0E-84F5-03AC665DC932}" type="parTrans" cxnId="{FF614C83-B838-4B32-8027-DC8EFCAF6E75}">
      <dgm:prSet/>
      <dgm:spPr/>
      <dgm:t>
        <a:bodyPr/>
        <a:lstStyle/>
        <a:p>
          <a:endParaRPr lang="en-US"/>
        </a:p>
      </dgm:t>
    </dgm:pt>
    <dgm:pt modelId="{FBF78E2F-9831-478F-AA39-DF3086797D23}" type="sibTrans" cxnId="{FF614C83-B838-4B32-8027-DC8EFCAF6E75}">
      <dgm:prSet/>
      <dgm:spPr/>
      <dgm:t>
        <a:bodyPr/>
        <a:lstStyle/>
        <a:p>
          <a:endParaRPr lang="en-US"/>
        </a:p>
      </dgm:t>
    </dgm:pt>
    <dgm:pt modelId="{98FA9439-1E18-46AA-BB2A-9F081864801A}" type="pres">
      <dgm:prSet presAssocID="{4538F734-96AD-4AB4-9BE4-87C01B1EC2A5}" presName="root" presStyleCnt="0">
        <dgm:presLayoutVars>
          <dgm:dir/>
          <dgm:resizeHandles val="exact"/>
        </dgm:presLayoutVars>
      </dgm:prSet>
      <dgm:spPr/>
    </dgm:pt>
    <dgm:pt modelId="{76825646-E00D-464C-ABF1-03B2EEAD5951}" type="pres">
      <dgm:prSet presAssocID="{87A7975E-A790-4FAF-B514-538D6EFBBE6B}" presName="compNode" presStyleCnt="0"/>
      <dgm:spPr/>
    </dgm:pt>
    <dgm:pt modelId="{1E885E07-6F81-4C39-9B71-1F876484C44B}" type="pres">
      <dgm:prSet presAssocID="{87A7975E-A790-4FAF-B514-538D6EFBBE6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esentation with Checklist"/>
        </a:ext>
      </dgm:extLst>
    </dgm:pt>
    <dgm:pt modelId="{0A00DB80-3725-4E57-932F-D34E296074CF}" type="pres">
      <dgm:prSet presAssocID="{87A7975E-A790-4FAF-B514-538D6EFBBE6B}" presName="iconSpace" presStyleCnt="0"/>
      <dgm:spPr/>
    </dgm:pt>
    <dgm:pt modelId="{8E4F51EF-79E0-4D06-94E1-D3DEBEC1FB4A}" type="pres">
      <dgm:prSet presAssocID="{87A7975E-A790-4FAF-B514-538D6EFBBE6B}" presName="parTx" presStyleLbl="revTx" presStyleIdx="0" presStyleCnt="4">
        <dgm:presLayoutVars>
          <dgm:chMax val="0"/>
          <dgm:chPref val="0"/>
        </dgm:presLayoutVars>
      </dgm:prSet>
      <dgm:spPr/>
    </dgm:pt>
    <dgm:pt modelId="{674491A7-C690-433D-84A9-AD2CBD4C0F95}" type="pres">
      <dgm:prSet presAssocID="{87A7975E-A790-4FAF-B514-538D6EFBBE6B}" presName="txSpace" presStyleCnt="0"/>
      <dgm:spPr/>
    </dgm:pt>
    <dgm:pt modelId="{DBB4C3F6-B187-4CD1-AD9D-4022E4FB111A}" type="pres">
      <dgm:prSet presAssocID="{87A7975E-A790-4FAF-B514-538D6EFBBE6B}" presName="desTx" presStyleLbl="revTx" presStyleIdx="1" presStyleCnt="4">
        <dgm:presLayoutVars/>
      </dgm:prSet>
      <dgm:spPr/>
    </dgm:pt>
    <dgm:pt modelId="{48A782FF-9486-4462-9A01-DFBE91F84697}" type="pres">
      <dgm:prSet presAssocID="{2FA99C65-1DBF-4215-86B1-6B7D34200040}" presName="sibTrans" presStyleCnt="0"/>
      <dgm:spPr/>
    </dgm:pt>
    <dgm:pt modelId="{6B78EDE1-7FB1-4C35-94C7-524D91E900CC}" type="pres">
      <dgm:prSet presAssocID="{02C6257A-A50E-4E7D-8D0B-23185329520D}" presName="compNode" presStyleCnt="0"/>
      <dgm:spPr/>
    </dgm:pt>
    <dgm:pt modelId="{10E4EDE2-B3E6-461B-A6AC-FE43FDFA736A}" type="pres">
      <dgm:prSet presAssocID="{02C6257A-A50E-4E7D-8D0B-23185329520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Irritant"/>
        </a:ext>
      </dgm:extLst>
    </dgm:pt>
    <dgm:pt modelId="{5F6E8670-C94B-4F10-894E-1C090F7189F7}" type="pres">
      <dgm:prSet presAssocID="{02C6257A-A50E-4E7D-8D0B-23185329520D}" presName="iconSpace" presStyleCnt="0"/>
      <dgm:spPr/>
    </dgm:pt>
    <dgm:pt modelId="{BE87AD26-8BD8-4B3B-80E9-CB9B2952F929}" type="pres">
      <dgm:prSet presAssocID="{02C6257A-A50E-4E7D-8D0B-23185329520D}" presName="parTx" presStyleLbl="revTx" presStyleIdx="2" presStyleCnt="4">
        <dgm:presLayoutVars>
          <dgm:chMax val="0"/>
          <dgm:chPref val="0"/>
        </dgm:presLayoutVars>
      </dgm:prSet>
      <dgm:spPr/>
    </dgm:pt>
    <dgm:pt modelId="{BA372EC4-DF6D-4429-A301-DA546DF5B912}" type="pres">
      <dgm:prSet presAssocID="{02C6257A-A50E-4E7D-8D0B-23185329520D}" presName="txSpace" presStyleCnt="0"/>
      <dgm:spPr/>
    </dgm:pt>
    <dgm:pt modelId="{DE450D0B-C17F-4D45-923B-83E73B7FAEBD}" type="pres">
      <dgm:prSet presAssocID="{02C6257A-A50E-4E7D-8D0B-23185329520D}" presName="desTx" presStyleLbl="revTx" presStyleIdx="3" presStyleCnt="4">
        <dgm:presLayoutVars/>
      </dgm:prSet>
      <dgm:spPr/>
    </dgm:pt>
  </dgm:ptLst>
  <dgm:cxnLst>
    <dgm:cxn modelId="{E66CF518-030E-4EDB-90A9-E16D311D792A}" srcId="{87A7975E-A790-4FAF-B514-538D6EFBBE6B}" destId="{B143D56A-5034-4C61-856D-224E782E136E}" srcOrd="1" destOrd="0" parTransId="{A9246BC0-B4F5-4CCC-A799-2E7E6EF44131}" sibTransId="{B6A77B73-1AF6-49D5-A3BC-AF946A54AE39}"/>
    <dgm:cxn modelId="{ABABF223-74EE-4645-B2BD-65612D82D5FF}" type="presOf" srcId="{02C6257A-A50E-4E7D-8D0B-23185329520D}" destId="{BE87AD26-8BD8-4B3B-80E9-CB9B2952F929}" srcOrd="0" destOrd="0" presId="urn:microsoft.com/office/officeart/2018/2/layout/IconLabelDescriptionList"/>
    <dgm:cxn modelId="{A2567D28-E348-44FC-B53F-B87D8BF424B5}" srcId="{87A7975E-A790-4FAF-B514-538D6EFBBE6B}" destId="{E16875A8-1B9C-412F-883F-3B13DEEAE924}" srcOrd="3" destOrd="0" parTransId="{8565963C-E630-4754-8B91-84FD721A6090}" sibTransId="{B3AC2B80-8198-4FCA-85E9-53B90A79AA4E}"/>
    <dgm:cxn modelId="{673B4D2B-4944-4104-B275-F95AA11D7770}" srcId="{02C6257A-A50E-4E7D-8D0B-23185329520D}" destId="{3B2E1CD0-CABF-48A7-B594-B91191B59950}" srcOrd="1" destOrd="0" parTransId="{282C66E6-0F3C-400C-9BAD-EF0DA8CD275D}" sibTransId="{BA073BE7-79AF-4707-9802-4855A4361587}"/>
    <dgm:cxn modelId="{318BDD5B-DF68-4C5F-9766-B0346EBCDD28}" srcId="{02C6257A-A50E-4E7D-8D0B-23185329520D}" destId="{B4DB2BDC-7712-4B38-8EFF-3FE77E29DE59}" srcOrd="0" destOrd="0" parTransId="{7D941FEE-BBEC-4DCA-A942-B1648650AF6E}" sibTransId="{0AAD0452-F9A4-44AD-86F5-606D7DA3C840}"/>
    <dgm:cxn modelId="{FFC29667-BFA6-49B8-BE34-9A507C769903}" type="presOf" srcId="{B1D3BD7D-B5E4-4009-AD3E-AA97B84754A7}" destId="{DE450D0B-C17F-4D45-923B-83E73B7FAEBD}" srcOrd="0" destOrd="3" presId="urn:microsoft.com/office/officeart/2018/2/layout/IconLabelDescriptionList"/>
    <dgm:cxn modelId="{0ED3E867-AA17-477E-B4C1-E65CD1F15B9F}" srcId="{4538F734-96AD-4AB4-9BE4-87C01B1EC2A5}" destId="{87A7975E-A790-4FAF-B514-538D6EFBBE6B}" srcOrd="0" destOrd="0" parTransId="{9F9E2E21-263D-44B6-B74C-5DECB04839A7}" sibTransId="{2FA99C65-1DBF-4215-86B1-6B7D34200040}"/>
    <dgm:cxn modelId="{C3FBB451-8087-47E9-BD7C-339879530921}" type="presOf" srcId="{4008B418-81F1-4688-AC2B-57667565EC5C}" destId="{DBB4C3F6-B187-4CD1-AD9D-4022E4FB111A}" srcOrd="0" destOrd="0" presId="urn:microsoft.com/office/officeart/2018/2/layout/IconLabelDescriptionList"/>
    <dgm:cxn modelId="{91265676-1B9E-4056-8C0A-5816C675DDDA}" type="presOf" srcId="{3B2E1CD0-CABF-48A7-B594-B91191B59950}" destId="{DE450D0B-C17F-4D45-923B-83E73B7FAEBD}" srcOrd="0" destOrd="1" presId="urn:microsoft.com/office/officeart/2018/2/layout/IconLabelDescriptionList"/>
    <dgm:cxn modelId="{D384967A-5A92-423D-B73A-52A0D7E47A9F}" srcId="{02C6257A-A50E-4E7D-8D0B-23185329520D}" destId="{E6ABE375-C263-4674-BC2A-DBD2E1AD3BFF}" srcOrd="2" destOrd="0" parTransId="{84FE15A5-202C-42AD-B441-52677F865E5A}" sibTransId="{8FA432AA-0A33-4DDC-BA9B-ADDF56E3A82F}"/>
    <dgm:cxn modelId="{FF614C83-B838-4B32-8027-DC8EFCAF6E75}" srcId="{02C6257A-A50E-4E7D-8D0B-23185329520D}" destId="{B1D3BD7D-B5E4-4009-AD3E-AA97B84754A7}" srcOrd="3" destOrd="0" parTransId="{31B294C8-4EFF-4E0E-84F5-03AC665DC932}" sibTransId="{FBF78E2F-9831-478F-AA39-DF3086797D23}"/>
    <dgm:cxn modelId="{750E3C85-13E8-4DBD-8852-3754FBDE13F5}" srcId="{87A7975E-A790-4FAF-B514-538D6EFBBE6B}" destId="{49EF1550-DB5F-4B00-BA6A-B23FD238EA17}" srcOrd="2" destOrd="0" parTransId="{26F07268-DAC8-4091-A06F-EF5483FECBE3}" sibTransId="{4ADA293B-BD36-4104-B5AC-25DCDB8C1D7A}"/>
    <dgm:cxn modelId="{2B87DA92-8B0E-4DCF-8B59-803C0F2851A0}" type="presOf" srcId="{B143D56A-5034-4C61-856D-224E782E136E}" destId="{DBB4C3F6-B187-4CD1-AD9D-4022E4FB111A}" srcOrd="0" destOrd="1" presId="urn:microsoft.com/office/officeart/2018/2/layout/IconLabelDescriptionList"/>
    <dgm:cxn modelId="{C67B4D9C-7D63-44DF-BDEC-EDE79D76D80D}" type="presOf" srcId="{B4DB2BDC-7712-4B38-8EFF-3FE77E29DE59}" destId="{DE450D0B-C17F-4D45-923B-83E73B7FAEBD}" srcOrd="0" destOrd="0" presId="urn:microsoft.com/office/officeart/2018/2/layout/IconLabelDescriptionList"/>
    <dgm:cxn modelId="{966296A8-0B8D-4D23-8DF1-79D07C4AE5EA}" type="presOf" srcId="{E16875A8-1B9C-412F-883F-3B13DEEAE924}" destId="{DBB4C3F6-B187-4CD1-AD9D-4022E4FB111A}" srcOrd="0" destOrd="3" presId="urn:microsoft.com/office/officeart/2018/2/layout/IconLabelDescriptionList"/>
    <dgm:cxn modelId="{5679F8BC-EB08-4006-970A-22FE80D302EF}" srcId="{4538F734-96AD-4AB4-9BE4-87C01B1EC2A5}" destId="{02C6257A-A50E-4E7D-8D0B-23185329520D}" srcOrd="1" destOrd="0" parTransId="{23D4A9FB-F02C-4731-B45E-D9A9342336CE}" sibTransId="{A1698909-286A-4DC6-9263-CD8D1CA2545F}"/>
    <dgm:cxn modelId="{3F9379C3-57F7-4EB6-BA1B-B74213D0536A}" type="presOf" srcId="{49EF1550-DB5F-4B00-BA6A-B23FD238EA17}" destId="{DBB4C3F6-B187-4CD1-AD9D-4022E4FB111A}" srcOrd="0" destOrd="2" presId="urn:microsoft.com/office/officeart/2018/2/layout/IconLabelDescriptionList"/>
    <dgm:cxn modelId="{B6EC38CE-C81A-43E8-9D09-9397E2EB2057}" srcId="{87A7975E-A790-4FAF-B514-538D6EFBBE6B}" destId="{4008B418-81F1-4688-AC2B-57667565EC5C}" srcOrd="0" destOrd="0" parTransId="{B69C8313-9223-4366-AADE-B3FBF2956EA5}" sibTransId="{936130FA-8288-4748-9551-66E67D7E5B1D}"/>
    <dgm:cxn modelId="{30832FDF-F752-4DF2-B966-3CD46FC192AF}" type="presOf" srcId="{E6ABE375-C263-4674-BC2A-DBD2E1AD3BFF}" destId="{DE450D0B-C17F-4D45-923B-83E73B7FAEBD}" srcOrd="0" destOrd="2" presId="urn:microsoft.com/office/officeart/2018/2/layout/IconLabelDescriptionList"/>
    <dgm:cxn modelId="{03BD96E4-ACAE-44E5-9301-CE2A191FAB0C}" type="presOf" srcId="{4538F734-96AD-4AB4-9BE4-87C01B1EC2A5}" destId="{98FA9439-1E18-46AA-BB2A-9F081864801A}" srcOrd="0" destOrd="0" presId="urn:microsoft.com/office/officeart/2018/2/layout/IconLabelDescriptionList"/>
    <dgm:cxn modelId="{7ECD6EEC-5C81-4693-B27B-4899E9D9D90E}" type="presOf" srcId="{87A7975E-A790-4FAF-B514-538D6EFBBE6B}" destId="{8E4F51EF-79E0-4D06-94E1-D3DEBEC1FB4A}" srcOrd="0" destOrd="0" presId="urn:microsoft.com/office/officeart/2018/2/layout/IconLabelDescriptionList"/>
    <dgm:cxn modelId="{80EB6CB1-4C55-477B-B4B0-685E032941AB}" type="presParOf" srcId="{98FA9439-1E18-46AA-BB2A-9F081864801A}" destId="{76825646-E00D-464C-ABF1-03B2EEAD5951}" srcOrd="0" destOrd="0" presId="urn:microsoft.com/office/officeart/2018/2/layout/IconLabelDescriptionList"/>
    <dgm:cxn modelId="{6ADD41B7-BFD4-43A8-80EA-2402639A49A2}" type="presParOf" srcId="{76825646-E00D-464C-ABF1-03B2EEAD5951}" destId="{1E885E07-6F81-4C39-9B71-1F876484C44B}" srcOrd="0" destOrd="0" presId="urn:microsoft.com/office/officeart/2018/2/layout/IconLabelDescriptionList"/>
    <dgm:cxn modelId="{BD9D4524-7565-47E2-A4D0-B9C8B544C1F8}" type="presParOf" srcId="{76825646-E00D-464C-ABF1-03B2EEAD5951}" destId="{0A00DB80-3725-4E57-932F-D34E296074CF}" srcOrd="1" destOrd="0" presId="urn:microsoft.com/office/officeart/2018/2/layout/IconLabelDescriptionList"/>
    <dgm:cxn modelId="{26E7B187-A9CD-426D-BFF3-BB8E9CB96376}" type="presParOf" srcId="{76825646-E00D-464C-ABF1-03B2EEAD5951}" destId="{8E4F51EF-79E0-4D06-94E1-D3DEBEC1FB4A}" srcOrd="2" destOrd="0" presId="urn:microsoft.com/office/officeart/2018/2/layout/IconLabelDescriptionList"/>
    <dgm:cxn modelId="{EA02FEF6-54F0-496F-A213-5AE15D93EABD}" type="presParOf" srcId="{76825646-E00D-464C-ABF1-03B2EEAD5951}" destId="{674491A7-C690-433D-84A9-AD2CBD4C0F95}" srcOrd="3" destOrd="0" presId="urn:microsoft.com/office/officeart/2018/2/layout/IconLabelDescriptionList"/>
    <dgm:cxn modelId="{0A3D6D73-DF11-4807-BF88-0FD0F6A31571}" type="presParOf" srcId="{76825646-E00D-464C-ABF1-03B2EEAD5951}" destId="{DBB4C3F6-B187-4CD1-AD9D-4022E4FB111A}" srcOrd="4" destOrd="0" presId="urn:microsoft.com/office/officeart/2018/2/layout/IconLabelDescriptionList"/>
    <dgm:cxn modelId="{13F6D42C-524D-4759-ADA5-EC3F96BB57A1}" type="presParOf" srcId="{98FA9439-1E18-46AA-BB2A-9F081864801A}" destId="{48A782FF-9486-4462-9A01-DFBE91F84697}" srcOrd="1" destOrd="0" presId="urn:microsoft.com/office/officeart/2018/2/layout/IconLabelDescriptionList"/>
    <dgm:cxn modelId="{35340723-FDB1-486C-BEA0-718676F85978}" type="presParOf" srcId="{98FA9439-1E18-46AA-BB2A-9F081864801A}" destId="{6B78EDE1-7FB1-4C35-94C7-524D91E900CC}" srcOrd="2" destOrd="0" presId="urn:microsoft.com/office/officeart/2018/2/layout/IconLabelDescriptionList"/>
    <dgm:cxn modelId="{4B48C615-A036-4D11-888D-427F3968709B}" type="presParOf" srcId="{6B78EDE1-7FB1-4C35-94C7-524D91E900CC}" destId="{10E4EDE2-B3E6-461B-A6AC-FE43FDFA736A}" srcOrd="0" destOrd="0" presId="urn:microsoft.com/office/officeart/2018/2/layout/IconLabelDescriptionList"/>
    <dgm:cxn modelId="{C733EA86-CC02-4FCB-B68E-65E44C541265}" type="presParOf" srcId="{6B78EDE1-7FB1-4C35-94C7-524D91E900CC}" destId="{5F6E8670-C94B-4F10-894E-1C090F7189F7}" srcOrd="1" destOrd="0" presId="urn:microsoft.com/office/officeart/2018/2/layout/IconLabelDescriptionList"/>
    <dgm:cxn modelId="{FE5F4972-E449-4F27-9BE1-308E498677F6}" type="presParOf" srcId="{6B78EDE1-7FB1-4C35-94C7-524D91E900CC}" destId="{BE87AD26-8BD8-4B3B-80E9-CB9B2952F929}" srcOrd="2" destOrd="0" presId="urn:microsoft.com/office/officeart/2018/2/layout/IconLabelDescriptionList"/>
    <dgm:cxn modelId="{07C55C6D-CC8D-4F08-BF0F-EF64AA40DEF9}" type="presParOf" srcId="{6B78EDE1-7FB1-4C35-94C7-524D91E900CC}" destId="{BA372EC4-DF6D-4429-A301-DA546DF5B912}" srcOrd="3" destOrd="0" presId="urn:microsoft.com/office/officeart/2018/2/layout/IconLabelDescriptionList"/>
    <dgm:cxn modelId="{F6B03369-6044-451A-8D09-5843B5282229}" type="presParOf" srcId="{6B78EDE1-7FB1-4C35-94C7-524D91E900CC}" destId="{DE450D0B-C17F-4D45-923B-83E73B7FAEBD}"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E707FD2-96BC-4552-ABB3-34FC9A5E2743}"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ADD38763-F460-444A-BB84-A681E0BCDD50}">
      <dgm:prSet/>
      <dgm:spPr/>
      <dgm:t>
        <a:bodyPr/>
        <a:lstStyle/>
        <a:p>
          <a:r>
            <a:rPr lang="en-US" b="1" i="0"/>
            <a:t>Summary of SQL Queries</a:t>
          </a:r>
          <a:endParaRPr lang="en-US"/>
        </a:p>
      </dgm:t>
    </dgm:pt>
    <dgm:pt modelId="{9164ACAA-A874-4CE9-A08F-7F4DAECC995E}" type="parTrans" cxnId="{5CA07516-E2A9-43BA-9D02-D2C1EE5087F7}">
      <dgm:prSet/>
      <dgm:spPr/>
      <dgm:t>
        <a:bodyPr/>
        <a:lstStyle/>
        <a:p>
          <a:endParaRPr lang="en-US"/>
        </a:p>
      </dgm:t>
    </dgm:pt>
    <dgm:pt modelId="{51563203-3E22-4208-973F-D1E3A4D56E27}" type="sibTrans" cxnId="{5CA07516-E2A9-43BA-9D02-D2C1EE5087F7}">
      <dgm:prSet/>
      <dgm:spPr/>
      <dgm:t>
        <a:bodyPr/>
        <a:lstStyle/>
        <a:p>
          <a:endParaRPr lang="en-US"/>
        </a:p>
      </dgm:t>
    </dgm:pt>
    <dgm:pt modelId="{584B7F57-176A-48B3-A67C-DB44CA30BF00}">
      <dgm:prSet/>
      <dgm:spPr/>
      <dgm:t>
        <a:bodyPr/>
        <a:lstStyle/>
        <a:p>
          <a:r>
            <a:rPr lang="en-US" b="0" i="0"/>
            <a:t>Extracted data from the database to analyze Falcon 9 launch records.</a:t>
          </a:r>
          <a:endParaRPr lang="en-US"/>
        </a:p>
      </dgm:t>
    </dgm:pt>
    <dgm:pt modelId="{5CF93F6B-DB72-438E-8D99-C51735844611}" type="parTrans" cxnId="{41A055F5-049F-4C57-9458-C5D73CBA5447}">
      <dgm:prSet/>
      <dgm:spPr/>
      <dgm:t>
        <a:bodyPr/>
        <a:lstStyle/>
        <a:p>
          <a:endParaRPr lang="en-US"/>
        </a:p>
      </dgm:t>
    </dgm:pt>
    <dgm:pt modelId="{EC4476EC-2910-4B82-BDF6-91E55982CD9E}" type="sibTrans" cxnId="{41A055F5-049F-4C57-9458-C5D73CBA5447}">
      <dgm:prSet/>
      <dgm:spPr/>
      <dgm:t>
        <a:bodyPr/>
        <a:lstStyle/>
        <a:p>
          <a:endParaRPr lang="en-US"/>
        </a:p>
      </dgm:t>
    </dgm:pt>
    <dgm:pt modelId="{E9786D5F-272C-4C57-B9CA-45495673A23D}">
      <dgm:prSet/>
      <dgm:spPr/>
      <dgm:t>
        <a:bodyPr/>
        <a:lstStyle/>
        <a:p>
          <a:r>
            <a:rPr lang="en-US" b="0" i="0"/>
            <a:t>Calculated success rates based on different parameters such as launch site, payload mass, and mission outcome.</a:t>
          </a:r>
          <a:endParaRPr lang="en-US"/>
        </a:p>
      </dgm:t>
    </dgm:pt>
    <dgm:pt modelId="{511DF9D6-9725-4632-9377-55521540CA97}" type="parTrans" cxnId="{14088B40-A792-4595-A42A-9A0BC299FD2E}">
      <dgm:prSet/>
      <dgm:spPr/>
      <dgm:t>
        <a:bodyPr/>
        <a:lstStyle/>
        <a:p>
          <a:endParaRPr lang="en-US"/>
        </a:p>
      </dgm:t>
    </dgm:pt>
    <dgm:pt modelId="{5DC8E0D0-F47A-47D3-B186-55D0191708EF}" type="sibTrans" cxnId="{14088B40-A792-4595-A42A-9A0BC299FD2E}">
      <dgm:prSet/>
      <dgm:spPr/>
      <dgm:t>
        <a:bodyPr/>
        <a:lstStyle/>
        <a:p>
          <a:endParaRPr lang="en-US"/>
        </a:p>
      </dgm:t>
    </dgm:pt>
    <dgm:pt modelId="{53172FD1-9CDC-47C8-AEA5-2AD7E142A371}">
      <dgm:prSet/>
      <dgm:spPr/>
      <dgm:t>
        <a:bodyPr/>
        <a:lstStyle/>
        <a:p>
          <a:r>
            <a:rPr lang="en-US" b="0" i="0"/>
            <a:t>Identified correlations between launch success and various factors like launch site location and payload mass.</a:t>
          </a:r>
          <a:endParaRPr lang="en-US"/>
        </a:p>
      </dgm:t>
    </dgm:pt>
    <dgm:pt modelId="{6C441CEB-16C0-407E-A301-20BCA59DBDE3}" type="parTrans" cxnId="{F68AF179-B202-4BCF-81B4-3617E9E3ECB2}">
      <dgm:prSet/>
      <dgm:spPr/>
      <dgm:t>
        <a:bodyPr/>
        <a:lstStyle/>
        <a:p>
          <a:endParaRPr lang="en-US"/>
        </a:p>
      </dgm:t>
    </dgm:pt>
    <dgm:pt modelId="{D8D38D96-65CD-4F6D-A034-142592E6BE26}" type="sibTrans" cxnId="{F68AF179-B202-4BCF-81B4-3617E9E3ECB2}">
      <dgm:prSet/>
      <dgm:spPr/>
      <dgm:t>
        <a:bodyPr/>
        <a:lstStyle/>
        <a:p>
          <a:endParaRPr lang="en-US"/>
        </a:p>
      </dgm:t>
    </dgm:pt>
    <dgm:pt modelId="{FA2EB1E6-DA22-44B3-AFE6-71E487731721}">
      <dgm:prSet/>
      <dgm:spPr/>
      <dgm:t>
        <a:bodyPr/>
        <a:lstStyle/>
        <a:p>
          <a:r>
            <a:rPr lang="en-US" b="0" i="0"/>
            <a:t>Conducted exploratory analysis to understand the relationship between different variables and successful landings.</a:t>
          </a:r>
          <a:endParaRPr lang="en-US"/>
        </a:p>
      </dgm:t>
    </dgm:pt>
    <dgm:pt modelId="{595AD8E4-2A6A-4550-9A8C-852F7CA181C3}" type="parTrans" cxnId="{9838A2A9-B9A5-49E3-9914-F93F1D9D03D1}">
      <dgm:prSet/>
      <dgm:spPr/>
      <dgm:t>
        <a:bodyPr/>
        <a:lstStyle/>
        <a:p>
          <a:endParaRPr lang="en-US"/>
        </a:p>
      </dgm:t>
    </dgm:pt>
    <dgm:pt modelId="{31670070-4B13-4EC6-9900-C4CDC0D105D2}" type="sibTrans" cxnId="{9838A2A9-B9A5-49E3-9914-F93F1D9D03D1}">
      <dgm:prSet/>
      <dgm:spPr/>
      <dgm:t>
        <a:bodyPr/>
        <a:lstStyle/>
        <a:p>
          <a:endParaRPr lang="en-US"/>
        </a:p>
      </dgm:t>
    </dgm:pt>
    <dgm:pt modelId="{74C4449C-21CC-4ABB-B043-82E60C1A9405}" type="pres">
      <dgm:prSet presAssocID="{AE707FD2-96BC-4552-ABB3-34FC9A5E2743}" presName="linear" presStyleCnt="0">
        <dgm:presLayoutVars>
          <dgm:animLvl val="lvl"/>
          <dgm:resizeHandles val="exact"/>
        </dgm:presLayoutVars>
      </dgm:prSet>
      <dgm:spPr/>
    </dgm:pt>
    <dgm:pt modelId="{A12426F9-003B-44BD-8B70-CB8C61D5FC78}" type="pres">
      <dgm:prSet presAssocID="{ADD38763-F460-444A-BB84-A681E0BCDD50}" presName="parentText" presStyleLbl="node1" presStyleIdx="0" presStyleCnt="1">
        <dgm:presLayoutVars>
          <dgm:chMax val="0"/>
          <dgm:bulletEnabled val="1"/>
        </dgm:presLayoutVars>
      </dgm:prSet>
      <dgm:spPr/>
    </dgm:pt>
    <dgm:pt modelId="{9396C667-246A-429A-8774-B7F0B9D0AD11}" type="pres">
      <dgm:prSet presAssocID="{ADD38763-F460-444A-BB84-A681E0BCDD50}" presName="childText" presStyleLbl="revTx" presStyleIdx="0" presStyleCnt="1">
        <dgm:presLayoutVars>
          <dgm:bulletEnabled val="1"/>
        </dgm:presLayoutVars>
      </dgm:prSet>
      <dgm:spPr/>
    </dgm:pt>
  </dgm:ptLst>
  <dgm:cxnLst>
    <dgm:cxn modelId="{7420C00A-CF55-46E9-B4C0-F2405B6F8FC2}" type="presOf" srcId="{AE707FD2-96BC-4552-ABB3-34FC9A5E2743}" destId="{74C4449C-21CC-4ABB-B043-82E60C1A9405}" srcOrd="0" destOrd="0" presId="urn:microsoft.com/office/officeart/2005/8/layout/vList2"/>
    <dgm:cxn modelId="{5CA07516-E2A9-43BA-9D02-D2C1EE5087F7}" srcId="{AE707FD2-96BC-4552-ABB3-34FC9A5E2743}" destId="{ADD38763-F460-444A-BB84-A681E0BCDD50}" srcOrd="0" destOrd="0" parTransId="{9164ACAA-A874-4CE9-A08F-7F4DAECC995E}" sibTransId="{51563203-3E22-4208-973F-D1E3A4D56E27}"/>
    <dgm:cxn modelId="{14088B40-A792-4595-A42A-9A0BC299FD2E}" srcId="{ADD38763-F460-444A-BB84-A681E0BCDD50}" destId="{E9786D5F-272C-4C57-B9CA-45495673A23D}" srcOrd="1" destOrd="0" parTransId="{511DF9D6-9725-4632-9377-55521540CA97}" sibTransId="{5DC8E0D0-F47A-47D3-B186-55D0191708EF}"/>
    <dgm:cxn modelId="{AE33F745-FBC8-492A-9FF6-B8B0C0B9AB60}" type="presOf" srcId="{E9786D5F-272C-4C57-B9CA-45495673A23D}" destId="{9396C667-246A-429A-8774-B7F0B9D0AD11}" srcOrd="0" destOrd="1" presId="urn:microsoft.com/office/officeart/2005/8/layout/vList2"/>
    <dgm:cxn modelId="{86483E4D-F9A7-4A60-8171-A40EBBB12332}" type="presOf" srcId="{ADD38763-F460-444A-BB84-A681E0BCDD50}" destId="{A12426F9-003B-44BD-8B70-CB8C61D5FC78}" srcOrd="0" destOrd="0" presId="urn:microsoft.com/office/officeart/2005/8/layout/vList2"/>
    <dgm:cxn modelId="{F68AF179-B202-4BCF-81B4-3617E9E3ECB2}" srcId="{ADD38763-F460-444A-BB84-A681E0BCDD50}" destId="{53172FD1-9CDC-47C8-AEA5-2AD7E142A371}" srcOrd="2" destOrd="0" parTransId="{6C441CEB-16C0-407E-A301-20BCA59DBDE3}" sibTransId="{D8D38D96-65CD-4F6D-A034-142592E6BE26}"/>
    <dgm:cxn modelId="{110FF27E-F571-4C13-8560-35A2BFBA4275}" type="presOf" srcId="{53172FD1-9CDC-47C8-AEA5-2AD7E142A371}" destId="{9396C667-246A-429A-8774-B7F0B9D0AD11}" srcOrd="0" destOrd="2" presId="urn:microsoft.com/office/officeart/2005/8/layout/vList2"/>
    <dgm:cxn modelId="{9838A2A9-B9A5-49E3-9914-F93F1D9D03D1}" srcId="{ADD38763-F460-444A-BB84-A681E0BCDD50}" destId="{FA2EB1E6-DA22-44B3-AFE6-71E487731721}" srcOrd="3" destOrd="0" parTransId="{595AD8E4-2A6A-4550-9A8C-852F7CA181C3}" sibTransId="{31670070-4B13-4EC6-9900-C4CDC0D105D2}"/>
    <dgm:cxn modelId="{04B6F6D3-56F0-470E-8513-1836E80F89FB}" type="presOf" srcId="{FA2EB1E6-DA22-44B3-AFE6-71E487731721}" destId="{9396C667-246A-429A-8774-B7F0B9D0AD11}" srcOrd="0" destOrd="3" presId="urn:microsoft.com/office/officeart/2005/8/layout/vList2"/>
    <dgm:cxn modelId="{A48224E4-9127-4723-8023-1B040313FC6F}" type="presOf" srcId="{584B7F57-176A-48B3-A67C-DB44CA30BF00}" destId="{9396C667-246A-429A-8774-B7F0B9D0AD11}" srcOrd="0" destOrd="0" presId="urn:microsoft.com/office/officeart/2005/8/layout/vList2"/>
    <dgm:cxn modelId="{41A055F5-049F-4C57-9458-C5D73CBA5447}" srcId="{ADD38763-F460-444A-BB84-A681E0BCDD50}" destId="{584B7F57-176A-48B3-A67C-DB44CA30BF00}" srcOrd="0" destOrd="0" parTransId="{5CF93F6B-DB72-438E-8D99-C51735844611}" sibTransId="{EC4476EC-2910-4B82-BDF6-91E55982CD9E}"/>
    <dgm:cxn modelId="{03CF901C-2B47-4DB0-BB5F-F34608C874AF}" type="presParOf" srcId="{74C4449C-21CC-4ABB-B043-82E60C1A9405}" destId="{A12426F9-003B-44BD-8B70-CB8C61D5FC78}" srcOrd="0" destOrd="0" presId="urn:microsoft.com/office/officeart/2005/8/layout/vList2"/>
    <dgm:cxn modelId="{B8B00FA1-9C5C-44B1-88E6-5C2C19154E2F}" type="presParOf" srcId="{74C4449C-21CC-4ABB-B043-82E60C1A9405}" destId="{9396C667-246A-429A-8774-B7F0B9D0AD11}"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4F8FCF5-1B78-4296-8BE9-708EA47EF68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AAE29FD-0839-4513-8C72-23ADC6D40397}">
      <dgm:prSet/>
      <dgm:spPr/>
      <dgm:t>
        <a:bodyPr/>
        <a:lstStyle/>
        <a:p>
          <a:r>
            <a:rPr lang="en-US" b="1" i="0"/>
            <a:t>Summary of Map Objects</a:t>
          </a:r>
          <a:endParaRPr lang="en-US"/>
        </a:p>
      </dgm:t>
    </dgm:pt>
    <dgm:pt modelId="{ACB8ADD2-37EA-44F7-B1CE-16794D262903}" type="parTrans" cxnId="{31701F76-E2CF-4DE7-88FE-74B9B0D97425}">
      <dgm:prSet/>
      <dgm:spPr/>
      <dgm:t>
        <a:bodyPr/>
        <a:lstStyle/>
        <a:p>
          <a:endParaRPr lang="en-US"/>
        </a:p>
      </dgm:t>
    </dgm:pt>
    <dgm:pt modelId="{6075A221-47C2-40E6-A01C-C94CFFE41B3D}" type="sibTrans" cxnId="{31701F76-E2CF-4DE7-88FE-74B9B0D97425}">
      <dgm:prSet/>
      <dgm:spPr/>
      <dgm:t>
        <a:bodyPr/>
        <a:lstStyle/>
        <a:p>
          <a:endParaRPr lang="en-US"/>
        </a:p>
      </dgm:t>
    </dgm:pt>
    <dgm:pt modelId="{ED5D01F3-D885-408A-B6B5-8B09F2F32B36}">
      <dgm:prSet/>
      <dgm:spPr/>
      <dgm:t>
        <a:bodyPr/>
        <a:lstStyle/>
        <a:p>
          <a:r>
            <a:rPr lang="en-US" b="0" i="0"/>
            <a:t>Created markers to represent launch sites.</a:t>
          </a:r>
          <a:endParaRPr lang="en-US"/>
        </a:p>
      </dgm:t>
    </dgm:pt>
    <dgm:pt modelId="{4FA8C6C5-D9B4-4BCE-A4E0-A2C9CD19CD94}" type="parTrans" cxnId="{A4774CE8-FE92-4F62-8749-F065371D0244}">
      <dgm:prSet/>
      <dgm:spPr/>
      <dgm:t>
        <a:bodyPr/>
        <a:lstStyle/>
        <a:p>
          <a:endParaRPr lang="en-US"/>
        </a:p>
      </dgm:t>
    </dgm:pt>
    <dgm:pt modelId="{0BDB4497-BD14-4C88-9645-840AFDC9C850}" type="sibTrans" cxnId="{A4774CE8-FE92-4F62-8749-F065371D0244}">
      <dgm:prSet/>
      <dgm:spPr/>
      <dgm:t>
        <a:bodyPr/>
        <a:lstStyle/>
        <a:p>
          <a:endParaRPr lang="en-US"/>
        </a:p>
      </dgm:t>
    </dgm:pt>
    <dgm:pt modelId="{92870D15-7284-4971-AB62-F44BB4FA54E4}">
      <dgm:prSet/>
      <dgm:spPr/>
      <dgm:t>
        <a:bodyPr/>
        <a:lstStyle/>
        <a:p>
          <a:r>
            <a:rPr lang="en-US" b="0" i="0"/>
            <a:t>Added circles to visualize the proximity of each launch site.</a:t>
          </a:r>
          <a:endParaRPr lang="en-US"/>
        </a:p>
      </dgm:t>
    </dgm:pt>
    <dgm:pt modelId="{CA1996FF-18E7-45CC-8E7D-F4FE67116CB2}" type="parTrans" cxnId="{2EF99D7A-027A-4D1A-871A-CBDE96BF9315}">
      <dgm:prSet/>
      <dgm:spPr/>
      <dgm:t>
        <a:bodyPr/>
        <a:lstStyle/>
        <a:p>
          <a:endParaRPr lang="en-US"/>
        </a:p>
      </dgm:t>
    </dgm:pt>
    <dgm:pt modelId="{AAFA0A74-FF22-4AAE-A2AD-7EF737CEC997}" type="sibTrans" cxnId="{2EF99D7A-027A-4D1A-871A-CBDE96BF9315}">
      <dgm:prSet/>
      <dgm:spPr/>
      <dgm:t>
        <a:bodyPr/>
        <a:lstStyle/>
        <a:p>
          <a:endParaRPr lang="en-US"/>
        </a:p>
      </dgm:t>
    </dgm:pt>
    <dgm:pt modelId="{723B80A6-3A42-4A3B-8927-05E237421C1D}">
      <dgm:prSet/>
      <dgm:spPr/>
      <dgm:t>
        <a:bodyPr/>
        <a:lstStyle/>
        <a:p>
          <a:r>
            <a:rPr lang="en-US" b="0" i="0"/>
            <a:t>Incorporated lines to connect launch sites for better understanding of their distribution.</a:t>
          </a:r>
          <a:endParaRPr lang="en-US"/>
        </a:p>
      </dgm:t>
    </dgm:pt>
    <dgm:pt modelId="{72F1598F-0B1A-4625-A6E1-4CDC27E27F1F}" type="parTrans" cxnId="{F3AEB883-ED95-4A0B-B8D5-8A823DF30A2A}">
      <dgm:prSet/>
      <dgm:spPr/>
      <dgm:t>
        <a:bodyPr/>
        <a:lstStyle/>
        <a:p>
          <a:endParaRPr lang="en-US"/>
        </a:p>
      </dgm:t>
    </dgm:pt>
    <dgm:pt modelId="{D80DD367-B1EB-4A35-B449-8A03E2542000}" type="sibTrans" cxnId="{F3AEB883-ED95-4A0B-B8D5-8A823DF30A2A}">
      <dgm:prSet/>
      <dgm:spPr/>
      <dgm:t>
        <a:bodyPr/>
        <a:lstStyle/>
        <a:p>
          <a:endParaRPr lang="en-US"/>
        </a:p>
      </dgm:t>
    </dgm:pt>
    <dgm:pt modelId="{E7D5EA75-E698-40B5-9FD7-3DBA7C4B89C8}">
      <dgm:prSet/>
      <dgm:spPr/>
      <dgm:t>
        <a:bodyPr/>
        <a:lstStyle/>
        <a:p>
          <a:r>
            <a:rPr lang="en-US" b="0" i="0"/>
            <a:t>Utilized popups to provide additional information about each launch site when clicked.</a:t>
          </a:r>
          <a:endParaRPr lang="en-US"/>
        </a:p>
      </dgm:t>
    </dgm:pt>
    <dgm:pt modelId="{171C5009-CAED-46CD-83CF-04215C1B0840}" type="parTrans" cxnId="{82661B2B-8391-468A-ACBD-AF55E0F3A8F5}">
      <dgm:prSet/>
      <dgm:spPr/>
      <dgm:t>
        <a:bodyPr/>
        <a:lstStyle/>
        <a:p>
          <a:endParaRPr lang="en-US"/>
        </a:p>
      </dgm:t>
    </dgm:pt>
    <dgm:pt modelId="{1DC2401A-D373-4F27-B6C2-A7229A126A03}" type="sibTrans" cxnId="{82661B2B-8391-468A-ACBD-AF55E0F3A8F5}">
      <dgm:prSet/>
      <dgm:spPr/>
      <dgm:t>
        <a:bodyPr/>
        <a:lstStyle/>
        <a:p>
          <a:endParaRPr lang="en-US"/>
        </a:p>
      </dgm:t>
    </dgm:pt>
    <dgm:pt modelId="{E58DB5F6-1495-4148-8555-566C9888CA03}">
      <dgm:prSet/>
      <dgm:spPr/>
      <dgm:t>
        <a:bodyPr/>
        <a:lstStyle/>
        <a:p>
          <a:r>
            <a:rPr lang="en-US" b="1" i="0"/>
            <a:t>Explanation</a:t>
          </a:r>
          <a:endParaRPr lang="en-US"/>
        </a:p>
      </dgm:t>
    </dgm:pt>
    <dgm:pt modelId="{2CE960C3-AA6F-46D8-AD9B-F67DE3814C50}" type="parTrans" cxnId="{65F588D2-492C-4208-898A-983E6ACE5161}">
      <dgm:prSet/>
      <dgm:spPr/>
      <dgm:t>
        <a:bodyPr/>
        <a:lstStyle/>
        <a:p>
          <a:endParaRPr lang="en-US"/>
        </a:p>
      </dgm:t>
    </dgm:pt>
    <dgm:pt modelId="{044B8F57-6F4A-4C40-8B42-E8E6F1E0F142}" type="sibTrans" cxnId="{65F588D2-492C-4208-898A-983E6ACE5161}">
      <dgm:prSet/>
      <dgm:spPr/>
      <dgm:t>
        <a:bodyPr/>
        <a:lstStyle/>
        <a:p>
          <a:endParaRPr lang="en-US"/>
        </a:p>
      </dgm:t>
    </dgm:pt>
    <dgm:pt modelId="{9000FE71-060C-4938-A43B-28B5F442ABEC}">
      <dgm:prSet/>
      <dgm:spPr/>
      <dgm:t>
        <a:bodyPr/>
        <a:lstStyle/>
        <a:p>
          <a:r>
            <a:rPr lang="en-US" b="0" i="0"/>
            <a:t>Markers: Used to pinpoint the exact locations of launch sites on the map.</a:t>
          </a:r>
          <a:endParaRPr lang="en-US"/>
        </a:p>
      </dgm:t>
    </dgm:pt>
    <dgm:pt modelId="{EF056B98-3150-4663-ACD7-9A29DDF868F6}" type="parTrans" cxnId="{CDE483D9-59D9-403B-9E16-A2ACEB3B4806}">
      <dgm:prSet/>
      <dgm:spPr/>
      <dgm:t>
        <a:bodyPr/>
        <a:lstStyle/>
        <a:p>
          <a:endParaRPr lang="en-US"/>
        </a:p>
      </dgm:t>
    </dgm:pt>
    <dgm:pt modelId="{EE146CF3-2817-475E-BC91-3528029C3290}" type="sibTrans" cxnId="{CDE483D9-59D9-403B-9E16-A2ACEB3B4806}">
      <dgm:prSet/>
      <dgm:spPr/>
      <dgm:t>
        <a:bodyPr/>
        <a:lstStyle/>
        <a:p>
          <a:endParaRPr lang="en-US"/>
        </a:p>
      </dgm:t>
    </dgm:pt>
    <dgm:pt modelId="{C09CB7D1-C7C5-4213-BA39-351230B6866A}">
      <dgm:prSet/>
      <dgm:spPr/>
      <dgm:t>
        <a:bodyPr/>
        <a:lstStyle/>
        <a:p>
          <a:r>
            <a:rPr lang="en-US" b="0" i="0"/>
            <a:t>Circles: Represented the proximity of each launch site, with larger circles indicating a wider coverage area.</a:t>
          </a:r>
          <a:endParaRPr lang="en-US"/>
        </a:p>
      </dgm:t>
    </dgm:pt>
    <dgm:pt modelId="{6BF9B493-48EC-4133-A47C-B911B6B94F64}" type="parTrans" cxnId="{9769E65B-5786-4A60-BC41-E4F90C728E6E}">
      <dgm:prSet/>
      <dgm:spPr/>
      <dgm:t>
        <a:bodyPr/>
        <a:lstStyle/>
        <a:p>
          <a:endParaRPr lang="en-US"/>
        </a:p>
      </dgm:t>
    </dgm:pt>
    <dgm:pt modelId="{7F2EC3F7-A0DE-426D-8F81-7610F52AD1C4}" type="sibTrans" cxnId="{9769E65B-5786-4A60-BC41-E4F90C728E6E}">
      <dgm:prSet/>
      <dgm:spPr/>
      <dgm:t>
        <a:bodyPr/>
        <a:lstStyle/>
        <a:p>
          <a:endParaRPr lang="en-US"/>
        </a:p>
      </dgm:t>
    </dgm:pt>
    <dgm:pt modelId="{4B095593-8EF0-4583-B9B1-4EF3136ED69E}">
      <dgm:prSet/>
      <dgm:spPr/>
      <dgm:t>
        <a:bodyPr/>
        <a:lstStyle/>
        <a:p>
          <a:r>
            <a:rPr lang="en-US" b="0" i="0"/>
            <a:t>Lines: Connected launch sites to illustrate their geographical distribution and relative distances.</a:t>
          </a:r>
          <a:endParaRPr lang="en-US"/>
        </a:p>
      </dgm:t>
    </dgm:pt>
    <dgm:pt modelId="{5F4B2D89-2C55-48D0-B579-2EE2BDEAABA6}" type="parTrans" cxnId="{3ED33495-DDA8-4300-B05B-E33FC0AD18AB}">
      <dgm:prSet/>
      <dgm:spPr/>
      <dgm:t>
        <a:bodyPr/>
        <a:lstStyle/>
        <a:p>
          <a:endParaRPr lang="en-US"/>
        </a:p>
      </dgm:t>
    </dgm:pt>
    <dgm:pt modelId="{85C7794A-9A1B-476D-9445-16AD2E138BC7}" type="sibTrans" cxnId="{3ED33495-DDA8-4300-B05B-E33FC0AD18AB}">
      <dgm:prSet/>
      <dgm:spPr/>
      <dgm:t>
        <a:bodyPr/>
        <a:lstStyle/>
        <a:p>
          <a:endParaRPr lang="en-US"/>
        </a:p>
      </dgm:t>
    </dgm:pt>
    <dgm:pt modelId="{2DAD15D2-FC9F-4AD6-ADAE-5B73F333770F}">
      <dgm:prSet/>
      <dgm:spPr/>
      <dgm:t>
        <a:bodyPr/>
        <a:lstStyle/>
        <a:p>
          <a:r>
            <a:rPr lang="en-US" b="0" i="0"/>
            <a:t>Popups: Provided detailed information about each launch site, including its name, location, and success rate.</a:t>
          </a:r>
          <a:endParaRPr lang="en-US"/>
        </a:p>
      </dgm:t>
    </dgm:pt>
    <dgm:pt modelId="{86B6ACE7-D88A-40F6-B9B2-D27B0B626450}" type="parTrans" cxnId="{B5FDF6D7-469B-47B0-9CE9-CBC929A859A7}">
      <dgm:prSet/>
      <dgm:spPr/>
      <dgm:t>
        <a:bodyPr/>
        <a:lstStyle/>
        <a:p>
          <a:endParaRPr lang="en-US"/>
        </a:p>
      </dgm:t>
    </dgm:pt>
    <dgm:pt modelId="{35B875E3-6B74-42D4-9726-97BDEDFDA9D5}" type="sibTrans" cxnId="{B5FDF6D7-469B-47B0-9CE9-CBC929A859A7}">
      <dgm:prSet/>
      <dgm:spPr/>
      <dgm:t>
        <a:bodyPr/>
        <a:lstStyle/>
        <a:p>
          <a:endParaRPr lang="en-US"/>
        </a:p>
      </dgm:t>
    </dgm:pt>
    <dgm:pt modelId="{1A03FE72-4997-4A0E-94C6-6CB0F0BF3012}" type="pres">
      <dgm:prSet presAssocID="{D4F8FCF5-1B78-4296-8BE9-708EA47EF680}" presName="linear" presStyleCnt="0">
        <dgm:presLayoutVars>
          <dgm:animLvl val="lvl"/>
          <dgm:resizeHandles val="exact"/>
        </dgm:presLayoutVars>
      </dgm:prSet>
      <dgm:spPr/>
    </dgm:pt>
    <dgm:pt modelId="{EF5C966B-60AA-4147-AF4A-6476F28DBF2B}" type="pres">
      <dgm:prSet presAssocID="{1AAE29FD-0839-4513-8C72-23ADC6D40397}" presName="parentText" presStyleLbl="node1" presStyleIdx="0" presStyleCnt="2">
        <dgm:presLayoutVars>
          <dgm:chMax val="0"/>
          <dgm:bulletEnabled val="1"/>
        </dgm:presLayoutVars>
      </dgm:prSet>
      <dgm:spPr/>
    </dgm:pt>
    <dgm:pt modelId="{6B5B687C-2FE5-4999-B51E-1FD11558EE44}" type="pres">
      <dgm:prSet presAssocID="{1AAE29FD-0839-4513-8C72-23ADC6D40397}" presName="childText" presStyleLbl="revTx" presStyleIdx="0" presStyleCnt="2">
        <dgm:presLayoutVars>
          <dgm:bulletEnabled val="1"/>
        </dgm:presLayoutVars>
      </dgm:prSet>
      <dgm:spPr/>
    </dgm:pt>
    <dgm:pt modelId="{2F72CC08-18EC-4DD3-8A26-678FB6B84953}" type="pres">
      <dgm:prSet presAssocID="{E58DB5F6-1495-4148-8555-566C9888CA03}" presName="parentText" presStyleLbl="node1" presStyleIdx="1" presStyleCnt="2">
        <dgm:presLayoutVars>
          <dgm:chMax val="0"/>
          <dgm:bulletEnabled val="1"/>
        </dgm:presLayoutVars>
      </dgm:prSet>
      <dgm:spPr/>
    </dgm:pt>
    <dgm:pt modelId="{B7C1A97D-CDD1-4A49-9FA7-EDA247B2DC6A}" type="pres">
      <dgm:prSet presAssocID="{E58DB5F6-1495-4148-8555-566C9888CA03}" presName="childText" presStyleLbl="revTx" presStyleIdx="1" presStyleCnt="2">
        <dgm:presLayoutVars>
          <dgm:bulletEnabled val="1"/>
        </dgm:presLayoutVars>
      </dgm:prSet>
      <dgm:spPr/>
    </dgm:pt>
  </dgm:ptLst>
  <dgm:cxnLst>
    <dgm:cxn modelId="{D1C7AE0B-C6C7-467E-B913-699307530566}" type="presOf" srcId="{4B095593-8EF0-4583-B9B1-4EF3136ED69E}" destId="{B7C1A97D-CDD1-4A49-9FA7-EDA247B2DC6A}" srcOrd="0" destOrd="2" presId="urn:microsoft.com/office/officeart/2005/8/layout/vList2"/>
    <dgm:cxn modelId="{71C9670F-2EFF-4FC5-8513-393B036AF26E}" type="presOf" srcId="{9000FE71-060C-4938-A43B-28B5F442ABEC}" destId="{B7C1A97D-CDD1-4A49-9FA7-EDA247B2DC6A}" srcOrd="0" destOrd="0" presId="urn:microsoft.com/office/officeart/2005/8/layout/vList2"/>
    <dgm:cxn modelId="{36B7C414-13F4-476F-BFB7-D107ECA0C993}" type="presOf" srcId="{1AAE29FD-0839-4513-8C72-23ADC6D40397}" destId="{EF5C966B-60AA-4147-AF4A-6476F28DBF2B}" srcOrd="0" destOrd="0" presId="urn:microsoft.com/office/officeart/2005/8/layout/vList2"/>
    <dgm:cxn modelId="{30CEAA21-8DCE-4CFD-ABD3-CC778D11E808}" type="presOf" srcId="{E7D5EA75-E698-40B5-9FD7-3DBA7C4B89C8}" destId="{6B5B687C-2FE5-4999-B51E-1FD11558EE44}" srcOrd="0" destOrd="3" presId="urn:microsoft.com/office/officeart/2005/8/layout/vList2"/>
    <dgm:cxn modelId="{82661B2B-8391-468A-ACBD-AF55E0F3A8F5}" srcId="{1AAE29FD-0839-4513-8C72-23ADC6D40397}" destId="{E7D5EA75-E698-40B5-9FD7-3DBA7C4B89C8}" srcOrd="3" destOrd="0" parTransId="{171C5009-CAED-46CD-83CF-04215C1B0840}" sibTransId="{1DC2401A-D373-4F27-B6C2-A7229A126A03}"/>
    <dgm:cxn modelId="{9769E65B-5786-4A60-BC41-E4F90C728E6E}" srcId="{E58DB5F6-1495-4148-8555-566C9888CA03}" destId="{C09CB7D1-C7C5-4213-BA39-351230B6866A}" srcOrd="1" destOrd="0" parTransId="{6BF9B493-48EC-4133-A47C-B911B6B94F64}" sibTransId="{7F2EC3F7-A0DE-426D-8F81-7610F52AD1C4}"/>
    <dgm:cxn modelId="{31701F76-E2CF-4DE7-88FE-74B9B0D97425}" srcId="{D4F8FCF5-1B78-4296-8BE9-708EA47EF680}" destId="{1AAE29FD-0839-4513-8C72-23ADC6D40397}" srcOrd="0" destOrd="0" parTransId="{ACB8ADD2-37EA-44F7-B1CE-16794D262903}" sibTransId="{6075A221-47C2-40E6-A01C-C94CFFE41B3D}"/>
    <dgm:cxn modelId="{724E8958-29D8-4B70-8DC3-22D02836F7B2}" type="presOf" srcId="{ED5D01F3-D885-408A-B6B5-8B09F2F32B36}" destId="{6B5B687C-2FE5-4999-B51E-1FD11558EE44}" srcOrd="0" destOrd="0" presId="urn:microsoft.com/office/officeart/2005/8/layout/vList2"/>
    <dgm:cxn modelId="{2EF99D7A-027A-4D1A-871A-CBDE96BF9315}" srcId="{1AAE29FD-0839-4513-8C72-23ADC6D40397}" destId="{92870D15-7284-4971-AB62-F44BB4FA54E4}" srcOrd="1" destOrd="0" parTransId="{CA1996FF-18E7-45CC-8E7D-F4FE67116CB2}" sibTransId="{AAFA0A74-FF22-4AAE-A2AD-7EF737CEC997}"/>
    <dgm:cxn modelId="{F3AEB883-ED95-4A0B-B8D5-8A823DF30A2A}" srcId="{1AAE29FD-0839-4513-8C72-23ADC6D40397}" destId="{723B80A6-3A42-4A3B-8927-05E237421C1D}" srcOrd="2" destOrd="0" parTransId="{72F1598F-0B1A-4625-A6E1-4CDC27E27F1F}" sibTransId="{D80DD367-B1EB-4A35-B449-8A03E2542000}"/>
    <dgm:cxn modelId="{BE827F8A-92E0-4860-93D8-E708E2B78D76}" type="presOf" srcId="{92870D15-7284-4971-AB62-F44BB4FA54E4}" destId="{6B5B687C-2FE5-4999-B51E-1FD11558EE44}" srcOrd="0" destOrd="1" presId="urn:microsoft.com/office/officeart/2005/8/layout/vList2"/>
    <dgm:cxn modelId="{EEBED28C-E692-4C6C-B290-EC0C7EBA2DD7}" type="presOf" srcId="{C09CB7D1-C7C5-4213-BA39-351230B6866A}" destId="{B7C1A97D-CDD1-4A49-9FA7-EDA247B2DC6A}" srcOrd="0" destOrd="1" presId="urn:microsoft.com/office/officeart/2005/8/layout/vList2"/>
    <dgm:cxn modelId="{3ED33495-DDA8-4300-B05B-E33FC0AD18AB}" srcId="{E58DB5F6-1495-4148-8555-566C9888CA03}" destId="{4B095593-8EF0-4583-B9B1-4EF3136ED69E}" srcOrd="2" destOrd="0" parTransId="{5F4B2D89-2C55-48D0-B579-2EE2BDEAABA6}" sibTransId="{85C7794A-9A1B-476D-9445-16AD2E138BC7}"/>
    <dgm:cxn modelId="{64257D98-09DD-4642-8875-E5E80007B765}" type="presOf" srcId="{D4F8FCF5-1B78-4296-8BE9-708EA47EF680}" destId="{1A03FE72-4997-4A0E-94C6-6CB0F0BF3012}" srcOrd="0" destOrd="0" presId="urn:microsoft.com/office/officeart/2005/8/layout/vList2"/>
    <dgm:cxn modelId="{80A8F1BD-161B-417E-B893-BE783CA6F675}" type="presOf" srcId="{2DAD15D2-FC9F-4AD6-ADAE-5B73F333770F}" destId="{B7C1A97D-CDD1-4A49-9FA7-EDA247B2DC6A}" srcOrd="0" destOrd="3" presId="urn:microsoft.com/office/officeart/2005/8/layout/vList2"/>
    <dgm:cxn modelId="{65F588D2-492C-4208-898A-983E6ACE5161}" srcId="{D4F8FCF5-1B78-4296-8BE9-708EA47EF680}" destId="{E58DB5F6-1495-4148-8555-566C9888CA03}" srcOrd="1" destOrd="0" parTransId="{2CE960C3-AA6F-46D8-AD9B-F67DE3814C50}" sibTransId="{044B8F57-6F4A-4C40-8B42-E8E6F1E0F142}"/>
    <dgm:cxn modelId="{B547E2D6-2746-41CF-8121-5BEDB565BD19}" type="presOf" srcId="{E58DB5F6-1495-4148-8555-566C9888CA03}" destId="{2F72CC08-18EC-4DD3-8A26-678FB6B84953}" srcOrd="0" destOrd="0" presId="urn:microsoft.com/office/officeart/2005/8/layout/vList2"/>
    <dgm:cxn modelId="{B5FDF6D7-469B-47B0-9CE9-CBC929A859A7}" srcId="{E58DB5F6-1495-4148-8555-566C9888CA03}" destId="{2DAD15D2-FC9F-4AD6-ADAE-5B73F333770F}" srcOrd="3" destOrd="0" parTransId="{86B6ACE7-D88A-40F6-B9B2-D27B0B626450}" sibTransId="{35B875E3-6B74-42D4-9726-97BDEDFDA9D5}"/>
    <dgm:cxn modelId="{CDE483D9-59D9-403B-9E16-A2ACEB3B4806}" srcId="{E58DB5F6-1495-4148-8555-566C9888CA03}" destId="{9000FE71-060C-4938-A43B-28B5F442ABEC}" srcOrd="0" destOrd="0" parTransId="{EF056B98-3150-4663-ACD7-9A29DDF868F6}" sibTransId="{EE146CF3-2817-475E-BC91-3528029C3290}"/>
    <dgm:cxn modelId="{8FEDF2E5-5F74-4E32-BC25-5DB145D1D408}" type="presOf" srcId="{723B80A6-3A42-4A3B-8927-05E237421C1D}" destId="{6B5B687C-2FE5-4999-B51E-1FD11558EE44}" srcOrd="0" destOrd="2" presId="urn:microsoft.com/office/officeart/2005/8/layout/vList2"/>
    <dgm:cxn modelId="{A4774CE8-FE92-4F62-8749-F065371D0244}" srcId="{1AAE29FD-0839-4513-8C72-23ADC6D40397}" destId="{ED5D01F3-D885-408A-B6B5-8B09F2F32B36}" srcOrd="0" destOrd="0" parTransId="{4FA8C6C5-D9B4-4BCE-A4E0-A2C9CD19CD94}" sibTransId="{0BDB4497-BD14-4C88-9645-840AFDC9C850}"/>
    <dgm:cxn modelId="{C167063E-C07D-471C-9BE7-521356FBD7DF}" type="presParOf" srcId="{1A03FE72-4997-4A0E-94C6-6CB0F0BF3012}" destId="{EF5C966B-60AA-4147-AF4A-6476F28DBF2B}" srcOrd="0" destOrd="0" presId="urn:microsoft.com/office/officeart/2005/8/layout/vList2"/>
    <dgm:cxn modelId="{097DE271-28D3-42F3-B3DB-84F88245A329}" type="presParOf" srcId="{1A03FE72-4997-4A0E-94C6-6CB0F0BF3012}" destId="{6B5B687C-2FE5-4999-B51E-1FD11558EE44}" srcOrd="1" destOrd="0" presId="urn:microsoft.com/office/officeart/2005/8/layout/vList2"/>
    <dgm:cxn modelId="{BFC4B458-32E6-4B36-8A11-F906C8624CD9}" type="presParOf" srcId="{1A03FE72-4997-4A0E-94C6-6CB0F0BF3012}" destId="{2F72CC08-18EC-4DD3-8A26-678FB6B84953}" srcOrd="2" destOrd="0" presId="urn:microsoft.com/office/officeart/2005/8/layout/vList2"/>
    <dgm:cxn modelId="{BB4846A7-7555-41A9-9010-37ED09F479ED}" type="presParOf" srcId="{1A03FE72-4997-4A0E-94C6-6CB0F0BF3012}" destId="{B7C1A97D-CDD1-4A49-9FA7-EDA247B2DC6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0F659B9-D4BF-4744-AAB1-BE7F0314CBC1}"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20ED7162-FCE6-40E9-AB60-46538BE97BDA}">
      <dgm:prSet/>
      <dgm:spPr/>
      <dgm:t>
        <a:bodyPr/>
        <a:lstStyle/>
        <a:p>
          <a:r>
            <a:rPr lang="en-US" b="0" i="0"/>
            <a:t>The project successfully applied data science methodologies to analyze SpaceX's launch records.</a:t>
          </a:r>
          <a:endParaRPr lang="en-US"/>
        </a:p>
      </dgm:t>
    </dgm:pt>
    <dgm:pt modelId="{B9D69DFE-6F1D-467F-9E1B-08090DBC1895}" type="parTrans" cxnId="{40E3DF07-001A-416A-89DB-965AFADC9539}">
      <dgm:prSet/>
      <dgm:spPr/>
      <dgm:t>
        <a:bodyPr/>
        <a:lstStyle/>
        <a:p>
          <a:endParaRPr lang="en-US"/>
        </a:p>
      </dgm:t>
    </dgm:pt>
    <dgm:pt modelId="{621A0413-1BF4-4E17-B174-1FDFB0527CF5}" type="sibTrans" cxnId="{40E3DF07-001A-416A-89DB-965AFADC9539}">
      <dgm:prSet/>
      <dgm:spPr/>
      <dgm:t>
        <a:bodyPr/>
        <a:lstStyle/>
        <a:p>
          <a:endParaRPr lang="en-US"/>
        </a:p>
      </dgm:t>
    </dgm:pt>
    <dgm:pt modelId="{9D28696B-24A1-4982-9C16-DDCC7CEA7123}">
      <dgm:prSet/>
      <dgm:spPr/>
      <dgm:t>
        <a:bodyPr/>
        <a:lstStyle/>
        <a:p>
          <a:r>
            <a:rPr lang="en-US" b="0" i="0"/>
            <a:t>Through exploratory data analysis (EDA) and predictive modeling, valuable insights were gained into launch success factors.</a:t>
          </a:r>
          <a:endParaRPr lang="en-US"/>
        </a:p>
      </dgm:t>
    </dgm:pt>
    <dgm:pt modelId="{54AF052A-179A-43AA-8664-A0BD95957B25}" type="parTrans" cxnId="{B7A9AD3D-2679-47CE-B4CF-AE15D5504D78}">
      <dgm:prSet/>
      <dgm:spPr/>
      <dgm:t>
        <a:bodyPr/>
        <a:lstStyle/>
        <a:p>
          <a:endParaRPr lang="en-US"/>
        </a:p>
      </dgm:t>
    </dgm:pt>
    <dgm:pt modelId="{BD7E019B-47CA-45A9-9F38-D1E57FC651D8}" type="sibTrans" cxnId="{B7A9AD3D-2679-47CE-B4CF-AE15D5504D78}">
      <dgm:prSet/>
      <dgm:spPr/>
      <dgm:t>
        <a:bodyPr/>
        <a:lstStyle/>
        <a:p>
          <a:endParaRPr lang="en-US"/>
        </a:p>
      </dgm:t>
    </dgm:pt>
    <dgm:pt modelId="{6DBA3A71-7F53-43E5-A221-383DFD256A01}">
      <dgm:prSet/>
      <dgm:spPr/>
      <dgm:t>
        <a:bodyPr/>
        <a:lstStyle/>
        <a:p>
          <a:r>
            <a:rPr lang="en-US" b="0" i="0"/>
            <a:t>The interactive dashboard provides stakeholders an intuitive tool for visualizing and interpreting launch data.</a:t>
          </a:r>
          <a:endParaRPr lang="en-US"/>
        </a:p>
      </dgm:t>
    </dgm:pt>
    <dgm:pt modelId="{4BDCEAC5-AD1B-45A1-9EEA-D4BCAA6ABFAC}" type="parTrans" cxnId="{34EBFA6C-1FD1-417E-A6F8-74D12A952FEC}">
      <dgm:prSet/>
      <dgm:spPr/>
      <dgm:t>
        <a:bodyPr/>
        <a:lstStyle/>
        <a:p>
          <a:endParaRPr lang="en-US"/>
        </a:p>
      </dgm:t>
    </dgm:pt>
    <dgm:pt modelId="{9859D6B6-8553-4C4D-859A-5FD0FA63049A}" type="sibTrans" cxnId="{34EBFA6C-1FD1-417E-A6F8-74D12A952FEC}">
      <dgm:prSet/>
      <dgm:spPr/>
      <dgm:t>
        <a:bodyPr/>
        <a:lstStyle/>
        <a:p>
          <a:endParaRPr lang="en-US"/>
        </a:p>
      </dgm:t>
    </dgm:pt>
    <dgm:pt modelId="{00CC79FC-B28E-4B1A-8E16-0BEA66C2FBD1}">
      <dgm:prSet/>
      <dgm:spPr/>
      <dgm:t>
        <a:bodyPr/>
        <a:lstStyle/>
        <a:p>
          <a:r>
            <a:rPr lang="en-US" b="0" i="0"/>
            <a:t>Understanding the correlation between payload characteristics, launch sites, and mission outcomes is crucial for mission planning.</a:t>
          </a:r>
          <a:endParaRPr lang="en-US"/>
        </a:p>
      </dgm:t>
    </dgm:pt>
    <dgm:pt modelId="{1E03244E-4D8B-4257-818D-37BFA1EB313C}" type="parTrans" cxnId="{DABCF4D8-0673-442E-AAC8-4D97B05FB76D}">
      <dgm:prSet/>
      <dgm:spPr/>
      <dgm:t>
        <a:bodyPr/>
        <a:lstStyle/>
        <a:p>
          <a:endParaRPr lang="en-US"/>
        </a:p>
      </dgm:t>
    </dgm:pt>
    <dgm:pt modelId="{BCD21A46-EC42-4709-9AAA-28292B98540E}" type="sibTrans" cxnId="{DABCF4D8-0673-442E-AAC8-4D97B05FB76D}">
      <dgm:prSet/>
      <dgm:spPr/>
      <dgm:t>
        <a:bodyPr/>
        <a:lstStyle/>
        <a:p>
          <a:endParaRPr lang="en-US"/>
        </a:p>
      </dgm:t>
    </dgm:pt>
    <dgm:pt modelId="{2709C11B-F9B8-43E0-95A2-D60FFA03AF23}">
      <dgm:prSet/>
      <dgm:spPr/>
      <dgm:t>
        <a:bodyPr/>
        <a:lstStyle/>
        <a:p>
          <a:r>
            <a:rPr lang="en-US" b="0" i="0"/>
            <a:t>Predictive analysis enables proactive decision-making by identifying potential mission risks and optimizing resource allocation.</a:t>
          </a:r>
          <a:endParaRPr lang="en-US"/>
        </a:p>
      </dgm:t>
    </dgm:pt>
    <dgm:pt modelId="{551E13CF-9572-4FF8-B405-4248B5B9ABE6}" type="parTrans" cxnId="{18079383-8473-4992-8BCB-35DCCD8E03B0}">
      <dgm:prSet/>
      <dgm:spPr/>
      <dgm:t>
        <a:bodyPr/>
        <a:lstStyle/>
        <a:p>
          <a:endParaRPr lang="en-US"/>
        </a:p>
      </dgm:t>
    </dgm:pt>
    <dgm:pt modelId="{186D5C66-BA95-445D-9F8B-6A43EFF56D2C}" type="sibTrans" cxnId="{18079383-8473-4992-8BCB-35DCCD8E03B0}">
      <dgm:prSet/>
      <dgm:spPr/>
      <dgm:t>
        <a:bodyPr/>
        <a:lstStyle/>
        <a:p>
          <a:endParaRPr lang="en-US"/>
        </a:p>
      </dgm:t>
    </dgm:pt>
    <dgm:pt modelId="{9F7FEF66-5A25-4E5F-8E10-5F6BB81AB3EE}">
      <dgm:prSet/>
      <dgm:spPr/>
      <dgm:t>
        <a:bodyPr/>
        <a:lstStyle/>
        <a:p>
          <a:r>
            <a:rPr lang="en-US" b="0" i="0"/>
            <a:t>The project underscores the importance of data-driven approaches in enhancing the efficiency and reliability of space missions.</a:t>
          </a:r>
          <a:endParaRPr lang="en-US"/>
        </a:p>
      </dgm:t>
    </dgm:pt>
    <dgm:pt modelId="{608E02F7-E069-4C60-A4D4-8A5D4D42B19C}" type="parTrans" cxnId="{4907A515-E34E-434F-B8D7-44305A34966C}">
      <dgm:prSet/>
      <dgm:spPr/>
      <dgm:t>
        <a:bodyPr/>
        <a:lstStyle/>
        <a:p>
          <a:endParaRPr lang="en-US"/>
        </a:p>
      </dgm:t>
    </dgm:pt>
    <dgm:pt modelId="{703672AA-2F03-4C2C-A774-458ABB8BE997}" type="sibTrans" cxnId="{4907A515-E34E-434F-B8D7-44305A34966C}">
      <dgm:prSet/>
      <dgm:spPr/>
      <dgm:t>
        <a:bodyPr/>
        <a:lstStyle/>
        <a:p>
          <a:endParaRPr lang="en-US"/>
        </a:p>
      </dgm:t>
    </dgm:pt>
    <dgm:pt modelId="{E01C5327-7977-45D3-9DB8-9B3224B9A803}">
      <dgm:prSet/>
      <dgm:spPr/>
      <dgm:t>
        <a:bodyPr/>
        <a:lstStyle/>
        <a:p>
          <a:r>
            <a:rPr lang="en-US" b="0" i="0"/>
            <a:t>Collaboration between data scientists, engineers, and mission planners is essential for leveraging data insights to improve mission outcomes.</a:t>
          </a:r>
          <a:endParaRPr lang="en-US"/>
        </a:p>
      </dgm:t>
    </dgm:pt>
    <dgm:pt modelId="{09546626-5374-4E6B-9558-ECDAC71FAD4D}" type="parTrans" cxnId="{13C6C98E-2D1F-4774-81A6-EC33DDD9B3CC}">
      <dgm:prSet/>
      <dgm:spPr/>
      <dgm:t>
        <a:bodyPr/>
        <a:lstStyle/>
        <a:p>
          <a:endParaRPr lang="en-US"/>
        </a:p>
      </dgm:t>
    </dgm:pt>
    <dgm:pt modelId="{2F04A08E-5086-4FDB-9988-E2A62FE9C91C}" type="sibTrans" cxnId="{13C6C98E-2D1F-4774-81A6-EC33DDD9B3CC}">
      <dgm:prSet/>
      <dgm:spPr/>
      <dgm:t>
        <a:bodyPr/>
        <a:lstStyle/>
        <a:p>
          <a:endParaRPr lang="en-US"/>
        </a:p>
      </dgm:t>
    </dgm:pt>
    <dgm:pt modelId="{9B555665-E755-4E7F-BE1C-492A8B10A47D}">
      <dgm:prSet/>
      <dgm:spPr/>
      <dgm:t>
        <a:bodyPr/>
        <a:lstStyle/>
        <a:p>
          <a:r>
            <a:rPr lang="en-US" b="0" i="0"/>
            <a:t>Continuous monitoring and analysis of mission data can inform iterative improvements in spacecraft design and operational procedures.</a:t>
          </a:r>
          <a:endParaRPr lang="en-US"/>
        </a:p>
      </dgm:t>
    </dgm:pt>
    <dgm:pt modelId="{878827C4-4171-4780-AA30-29A23BA21786}" type="parTrans" cxnId="{0191E587-B24D-43D3-80EF-6B1CE5A7DEA1}">
      <dgm:prSet/>
      <dgm:spPr/>
      <dgm:t>
        <a:bodyPr/>
        <a:lstStyle/>
        <a:p>
          <a:endParaRPr lang="en-US"/>
        </a:p>
      </dgm:t>
    </dgm:pt>
    <dgm:pt modelId="{6AF59237-3A1A-4566-844F-BB0D13B7BBC7}" type="sibTrans" cxnId="{0191E587-B24D-43D3-80EF-6B1CE5A7DEA1}">
      <dgm:prSet/>
      <dgm:spPr/>
      <dgm:t>
        <a:bodyPr/>
        <a:lstStyle/>
        <a:p>
          <a:endParaRPr lang="en-US"/>
        </a:p>
      </dgm:t>
    </dgm:pt>
    <dgm:pt modelId="{276C5C67-4E18-41CF-BD2C-E30EFD069EC7}">
      <dgm:prSet/>
      <dgm:spPr/>
      <dgm:t>
        <a:bodyPr/>
        <a:lstStyle/>
        <a:p>
          <a:r>
            <a:rPr lang="en-US" b="0" i="0"/>
            <a:t>The project highlights the role of predictive analytics in mitigating mission risks and maximizing mission success rates.</a:t>
          </a:r>
          <a:endParaRPr lang="en-US"/>
        </a:p>
      </dgm:t>
    </dgm:pt>
    <dgm:pt modelId="{33A079C2-8C7A-4EED-A671-2A24FD3F38FB}" type="parTrans" cxnId="{79BA2035-B28B-4EA7-B6D9-D46969928633}">
      <dgm:prSet/>
      <dgm:spPr/>
      <dgm:t>
        <a:bodyPr/>
        <a:lstStyle/>
        <a:p>
          <a:endParaRPr lang="en-US"/>
        </a:p>
      </dgm:t>
    </dgm:pt>
    <dgm:pt modelId="{93D04289-22F6-4BB6-869C-A018599F854F}" type="sibTrans" cxnId="{79BA2035-B28B-4EA7-B6D9-D46969928633}">
      <dgm:prSet/>
      <dgm:spPr/>
      <dgm:t>
        <a:bodyPr/>
        <a:lstStyle/>
        <a:p>
          <a:endParaRPr lang="en-US"/>
        </a:p>
      </dgm:t>
    </dgm:pt>
    <dgm:pt modelId="{1186D067-FA97-47BD-A3A7-8F9B17694EC2}">
      <dgm:prSet/>
      <dgm:spPr/>
      <dgm:t>
        <a:bodyPr/>
        <a:lstStyle/>
        <a:p>
          <a:r>
            <a:rPr lang="en-US" b="0" i="0"/>
            <a:t>Insights from the analysis can inform future mission planning, payload design, and launch site selection for SpaceX missions.</a:t>
          </a:r>
          <a:endParaRPr lang="en-US"/>
        </a:p>
      </dgm:t>
    </dgm:pt>
    <dgm:pt modelId="{6AA5FA05-45F7-42FC-AC40-B15B89A88006}" type="parTrans" cxnId="{B882F9B7-38B6-4CF4-A6FD-D560126767E2}">
      <dgm:prSet/>
      <dgm:spPr/>
      <dgm:t>
        <a:bodyPr/>
        <a:lstStyle/>
        <a:p>
          <a:endParaRPr lang="en-US"/>
        </a:p>
      </dgm:t>
    </dgm:pt>
    <dgm:pt modelId="{78F2143C-15EF-430A-9E1B-4FE423F60E2E}" type="sibTrans" cxnId="{B882F9B7-38B6-4CF4-A6FD-D560126767E2}">
      <dgm:prSet/>
      <dgm:spPr/>
      <dgm:t>
        <a:bodyPr/>
        <a:lstStyle/>
        <a:p>
          <a:endParaRPr lang="en-US"/>
        </a:p>
      </dgm:t>
    </dgm:pt>
    <dgm:pt modelId="{2DF48E1C-F083-40DD-9E7E-24C6993B9353}">
      <dgm:prSet/>
      <dgm:spPr/>
      <dgm:t>
        <a:bodyPr/>
        <a:lstStyle/>
        <a:p>
          <a:r>
            <a:rPr lang="en-US" b="0" i="0"/>
            <a:t>Effective utilization of data science techniques can lead to cost savings, operational efficiencies, and enhanced mission success.</a:t>
          </a:r>
          <a:endParaRPr lang="en-US"/>
        </a:p>
      </dgm:t>
    </dgm:pt>
    <dgm:pt modelId="{C37D4860-F87F-46F9-ABAC-2D18C964BCCD}" type="parTrans" cxnId="{137A79D7-099A-420B-89C5-DDBD839480BB}">
      <dgm:prSet/>
      <dgm:spPr/>
      <dgm:t>
        <a:bodyPr/>
        <a:lstStyle/>
        <a:p>
          <a:endParaRPr lang="en-US"/>
        </a:p>
      </dgm:t>
    </dgm:pt>
    <dgm:pt modelId="{CC2E9F2B-9E42-4EBF-99BB-2D568A0E2CFF}" type="sibTrans" cxnId="{137A79D7-099A-420B-89C5-DDBD839480BB}">
      <dgm:prSet/>
      <dgm:spPr/>
      <dgm:t>
        <a:bodyPr/>
        <a:lstStyle/>
        <a:p>
          <a:endParaRPr lang="en-US"/>
        </a:p>
      </dgm:t>
    </dgm:pt>
    <dgm:pt modelId="{F1946560-8F6F-4282-91F0-898B84ADEC3B}">
      <dgm:prSet/>
      <dgm:spPr/>
      <dgm:t>
        <a:bodyPr/>
        <a:lstStyle/>
        <a:p>
          <a:r>
            <a:rPr lang="en-US" b="0" i="0"/>
            <a:t>As space exploration evolves, leveraging data analytics will be increasingly vital for achieving ambitious space exploration goals.</a:t>
          </a:r>
          <a:endParaRPr lang="en-US"/>
        </a:p>
      </dgm:t>
    </dgm:pt>
    <dgm:pt modelId="{E0CEE11B-67DD-4EB1-81A8-E6924857393F}" type="parTrans" cxnId="{E91184F2-7442-46D0-8721-9FC2513DF614}">
      <dgm:prSet/>
      <dgm:spPr/>
      <dgm:t>
        <a:bodyPr/>
        <a:lstStyle/>
        <a:p>
          <a:endParaRPr lang="en-US"/>
        </a:p>
      </dgm:t>
    </dgm:pt>
    <dgm:pt modelId="{1D5A523F-6395-45A8-9F26-66FEF1FB9C3B}" type="sibTrans" cxnId="{E91184F2-7442-46D0-8721-9FC2513DF614}">
      <dgm:prSet/>
      <dgm:spPr/>
      <dgm:t>
        <a:bodyPr/>
        <a:lstStyle/>
        <a:p>
          <a:endParaRPr lang="en-US"/>
        </a:p>
      </dgm:t>
    </dgm:pt>
    <dgm:pt modelId="{8800E2B7-A042-4B42-94CD-74F926ACF773}" type="pres">
      <dgm:prSet presAssocID="{F0F659B9-D4BF-4744-AAB1-BE7F0314CBC1}" presName="vert0" presStyleCnt="0">
        <dgm:presLayoutVars>
          <dgm:dir/>
          <dgm:animOne val="branch"/>
          <dgm:animLvl val="lvl"/>
        </dgm:presLayoutVars>
      </dgm:prSet>
      <dgm:spPr/>
    </dgm:pt>
    <dgm:pt modelId="{9BC13B65-C498-488D-9299-1E3CB201F4BB}" type="pres">
      <dgm:prSet presAssocID="{20ED7162-FCE6-40E9-AB60-46538BE97BDA}" presName="thickLine" presStyleLbl="alignNode1" presStyleIdx="0" presStyleCnt="12"/>
      <dgm:spPr/>
    </dgm:pt>
    <dgm:pt modelId="{C4F78380-D4CA-4702-91CC-BCD536385AAE}" type="pres">
      <dgm:prSet presAssocID="{20ED7162-FCE6-40E9-AB60-46538BE97BDA}" presName="horz1" presStyleCnt="0"/>
      <dgm:spPr/>
    </dgm:pt>
    <dgm:pt modelId="{99145CB2-C120-468F-AB93-77A4AC118122}" type="pres">
      <dgm:prSet presAssocID="{20ED7162-FCE6-40E9-AB60-46538BE97BDA}" presName="tx1" presStyleLbl="revTx" presStyleIdx="0" presStyleCnt="12"/>
      <dgm:spPr/>
    </dgm:pt>
    <dgm:pt modelId="{E26DB806-DB91-437B-B03D-7B3A26D24AA5}" type="pres">
      <dgm:prSet presAssocID="{20ED7162-FCE6-40E9-AB60-46538BE97BDA}" presName="vert1" presStyleCnt="0"/>
      <dgm:spPr/>
    </dgm:pt>
    <dgm:pt modelId="{617A9E3E-4E19-4E58-9C5E-D8077A6B985A}" type="pres">
      <dgm:prSet presAssocID="{9D28696B-24A1-4982-9C16-DDCC7CEA7123}" presName="thickLine" presStyleLbl="alignNode1" presStyleIdx="1" presStyleCnt="12"/>
      <dgm:spPr/>
    </dgm:pt>
    <dgm:pt modelId="{E16F6580-2C38-4639-B7E3-9F7598BCA474}" type="pres">
      <dgm:prSet presAssocID="{9D28696B-24A1-4982-9C16-DDCC7CEA7123}" presName="horz1" presStyleCnt="0"/>
      <dgm:spPr/>
    </dgm:pt>
    <dgm:pt modelId="{6C0BE640-0AEA-406F-8A85-E964F59BB8D8}" type="pres">
      <dgm:prSet presAssocID="{9D28696B-24A1-4982-9C16-DDCC7CEA7123}" presName="tx1" presStyleLbl="revTx" presStyleIdx="1" presStyleCnt="12"/>
      <dgm:spPr/>
    </dgm:pt>
    <dgm:pt modelId="{1ED111A7-58C7-4332-8E40-833A9F639FDA}" type="pres">
      <dgm:prSet presAssocID="{9D28696B-24A1-4982-9C16-DDCC7CEA7123}" presName="vert1" presStyleCnt="0"/>
      <dgm:spPr/>
    </dgm:pt>
    <dgm:pt modelId="{59131C8E-D383-40E9-B434-AF2B7B2F53E9}" type="pres">
      <dgm:prSet presAssocID="{6DBA3A71-7F53-43E5-A221-383DFD256A01}" presName="thickLine" presStyleLbl="alignNode1" presStyleIdx="2" presStyleCnt="12"/>
      <dgm:spPr/>
    </dgm:pt>
    <dgm:pt modelId="{63CDB920-9C19-47A7-B25E-920A35A8B7AD}" type="pres">
      <dgm:prSet presAssocID="{6DBA3A71-7F53-43E5-A221-383DFD256A01}" presName="horz1" presStyleCnt="0"/>
      <dgm:spPr/>
    </dgm:pt>
    <dgm:pt modelId="{2D336077-EAF6-4D9E-8E9D-88012716252E}" type="pres">
      <dgm:prSet presAssocID="{6DBA3A71-7F53-43E5-A221-383DFD256A01}" presName="tx1" presStyleLbl="revTx" presStyleIdx="2" presStyleCnt="12"/>
      <dgm:spPr/>
    </dgm:pt>
    <dgm:pt modelId="{72C23E20-FBAC-4D26-8086-F5632AA5754A}" type="pres">
      <dgm:prSet presAssocID="{6DBA3A71-7F53-43E5-A221-383DFD256A01}" presName="vert1" presStyleCnt="0"/>
      <dgm:spPr/>
    </dgm:pt>
    <dgm:pt modelId="{1F62C449-C2E2-4C14-863A-D4BCEBC1EC24}" type="pres">
      <dgm:prSet presAssocID="{00CC79FC-B28E-4B1A-8E16-0BEA66C2FBD1}" presName="thickLine" presStyleLbl="alignNode1" presStyleIdx="3" presStyleCnt="12"/>
      <dgm:spPr/>
    </dgm:pt>
    <dgm:pt modelId="{4D99E842-4105-448F-8C3F-FBE1F6DA56E6}" type="pres">
      <dgm:prSet presAssocID="{00CC79FC-B28E-4B1A-8E16-0BEA66C2FBD1}" presName="horz1" presStyleCnt="0"/>
      <dgm:spPr/>
    </dgm:pt>
    <dgm:pt modelId="{112794DB-2DD1-4C8A-BC61-79FE909AC3F5}" type="pres">
      <dgm:prSet presAssocID="{00CC79FC-B28E-4B1A-8E16-0BEA66C2FBD1}" presName="tx1" presStyleLbl="revTx" presStyleIdx="3" presStyleCnt="12"/>
      <dgm:spPr/>
    </dgm:pt>
    <dgm:pt modelId="{AED26017-14C0-496D-ABEE-6533FE474A65}" type="pres">
      <dgm:prSet presAssocID="{00CC79FC-B28E-4B1A-8E16-0BEA66C2FBD1}" presName="vert1" presStyleCnt="0"/>
      <dgm:spPr/>
    </dgm:pt>
    <dgm:pt modelId="{A4BB221E-5246-4524-9911-44A7A54E08D3}" type="pres">
      <dgm:prSet presAssocID="{2709C11B-F9B8-43E0-95A2-D60FFA03AF23}" presName="thickLine" presStyleLbl="alignNode1" presStyleIdx="4" presStyleCnt="12"/>
      <dgm:spPr/>
    </dgm:pt>
    <dgm:pt modelId="{30DC8DBF-9B56-43F5-96FA-B600BCBD6E23}" type="pres">
      <dgm:prSet presAssocID="{2709C11B-F9B8-43E0-95A2-D60FFA03AF23}" presName="horz1" presStyleCnt="0"/>
      <dgm:spPr/>
    </dgm:pt>
    <dgm:pt modelId="{C1F98BAF-D0AC-4D56-94BD-E78B82E37101}" type="pres">
      <dgm:prSet presAssocID="{2709C11B-F9B8-43E0-95A2-D60FFA03AF23}" presName="tx1" presStyleLbl="revTx" presStyleIdx="4" presStyleCnt="12"/>
      <dgm:spPr/>
    </dgm:pt>
    <dgm:pt modelId="{62D7B6D4-9635-4847-9433-84FD46F680AE}" type="pres">
      <dgm:prSet presAssocID="{2709C11B-F9B8-43E0-95A2-D60FFA03AF23}" presName="vert1" presStyleCnt="0"/>
      <dgm:spPr/>
    </dgm:pt>
    <dgm:pt modelId="{71805F5B-6BD1-4FA3-B79E-6425A3DCAD58}" type="pres">
      <dgm:prSet presAssocID="{9F7FEF66-5A25-4E5F-8E10-5F6BB81AB3EE}" presName="thickLine" presStyleLbl="alignNode1" presStyleIdx="5" presStyleCnt="12"/>
      <dgm:spPr/>
    </dgm:pt>
    <dgm:pt modelId="{7A4378A5-6023-4E13-88FA-FA3FC93BE495}" type="pres">
      <dgm:prSet presAssocID="{9F7FEF66-5A25-4E5F-8E10-5F6BB81AB3EE}" presName="horz1" presStyleCnt="0"/>
      <dgm:spPr/>
    </dgm:pt>
    <dgm:pt modelId="{0EAF8EF8-AC69-4EA4-AAD1-EB736963F775}" type="pres">
      <dgm:prSet presAssocID="{9F7FEF66-5A25-4E5F-8E10-5F6BB81AB3EE}" presName="tx1" presStyleLbl="revTx" presStyleIdx="5" presStyleCnt="12"/>
      <dgm:spPr/>
    </dgm:pt>
    <dgm:pt modelId="{2FFD132E-4334-47D9-9E9D-246CDEA5DA6F}" type="pres">
      <dgm:prSet presAssocID="{9F7FEF66-5A25-4E5F-8E10-5F6BB81AB3EE}" presName="vert1" presStyleCnt="0"/>
      <dgm:spPr/>
    </dgm:pt>
    <dgm:pt modelId="{C7E8D83A-C901-44AB-8A93-C579FEE36E35}" type="pres">
      <dgm:prSet presAssocID="{E01C5327-7977-45D3-9DB8-9B3224B9A803}" presName="thickLine" presStyleLbl="alignNode1" presStyleIdx="6" presStyleCnt="12"/>
      <dgm:spPr/>
    </dgm:pt>
    <dgm:pt modelId="{DA6228F2-3B78-4594-8236-2235F1997492}" type="pres">
      <dgm:prSet presAssocID="{E01C5327-7977-45D3-9DB8-9B3224B9A803}" presName="horz1" presStyleCnt="0"/>
      <dgm:spPr/>
    </dgm:pt>
    <dgm:pt modelId="{CCD2F9E6-9CE3-44C1-942C-7A19182C4AAC}" type="pres">
      <dgm:prSet presAssocID="{E01C5327-7977-45D3-9DB8-9B3224B9A803}" presName="tx1" presStyleLbl="revTx" presStyleIdx="6" presStyleCnt="12"/>
      <dgm:spPr/>
    </dgm:pt>
    <dgm:pt modelId="{D35E11CF-39DF-4F61-90F9-DD06D1A4FAF9}" type="pres">
      <dgm:prSet presAssocID="{E01C5327-7977-45D3-9DB8-9B3224B9A803}" presName="vert1" presStyleCnt="0"/>
      <dgm:spPr/>
    </dgm:pt>
    <dgm:pt modelId="{163E4C79-B1AB-47F5-ADB1-3D6F23FF7434}" type="pres">
      <dgm:prSet presAssocID="{9B555665-E755-4E7F-BE1C-492A8B10A47D}" presName="thickLine" presStyleLbl="alignNode1" presStyleIdx="7" presStyleCnt="12"/>
      <dgm:spPr/>
    </dgm:pt>
    <dgm:pt modelId="{044C132A-C572-43FC-9F72-4A362024E5C7}" type="pres">
      <dgm:prSet presAssocID="{9B555665-E755-4E7F-BE1C-492A8B10A47D}" presName="horz1" presStyleCnt="0"/>
      <dgm:spPr/>
    </dgm:pt>
    <dgm:pt modelId="{7C156C5B-5F37-47CB-AD35-3DC90F129C84}" type="pres">
      <dgm:prSet presAssocID="{9B555665-E755-4E7F-BE1C-492A8B10A47D}" presName="tx1" presStyleLbl="revTx" presStyleIdx="7" presStyleCnt="12"/>
      <dgm:spPr/>
    </dgm:pt>
    <dgm:pt modelId="{0EA9E8E2-B69E-4ACF-A8E8-85DE22341C34}" type="pres">
      <dgm:prSet presAssocID="{9B555665-E755-4E7F-BE1C-492A8B10A47D}" presName="vert1" presStyleCnt="0"/>
      <dgm:spPr/>
    </dgm:pt>
    <dgm:pt modelId="{6D74B0EC-A1EE-445D-9063-9460A1064CA9}" type="pres">
      <dgm:prSet presAssocID="{276C5C67-4E18-41CF-BD2C-E30EFD069EC7}" presName="thickLine" presStyleLbl="alignNode1" presStyleIdx="8" presStyleCnt="12"/>
      <dgm:spPr/>
    </dgm:pt>
    <dgm:pt modelId="{B69DE456-2DEF-4575-863B-3C795D2E1A01}" type="pres">
      <dgm:prSet presAssocID="{276C5C67-4E18-41CF-BD2C-E30EFD069EC7}" presName="horz1" presStyleCnt="0"/>
      <dgm:spPr/>
    </dgm:pt>
    <dgm:pt modelId="{4C896621-E8B1-42CC-B5F9-4AC8E9B3223C}" type="pres">
      <dgm:prSet presAssocID="{276C5C67-4E18-41CF-BD2C-E30EFD069EC7}" presName="tx1" presStyleLbl="revTx" presStyleIdx="8" presStyleCnt="12"/>
      <dgm:spPr/>
    </dgm:pt>
    <dgm:pt modelId="{35696CE7-2ACD-432C-8290-EED4F648A1EA}" type="pres">
      <dgm:prSet presAssocID="{276C5C67-4E18-41CF-BD2C-E30EFD069EC7}" presName="vert1" presStyleCnt="0"/>
      <dgm:spPr/>
    </dgm:pt>
    <dgm:pt modelId="{8D070294-BB1F-4290-97A4-8DF2AE3381FB}" type="pres">
      <dgm:prSet presAssocID="{1186D067-FA97-47BD-A3A7-8F9B17694EC2}" presName="thickLine" presStyleLbl="alignNode1" presStyleIdx="9" presStyleCnt="12"/>
      <dgm:spPr/>
    </dgm:pt>
    <dgm:pt modelId="{88FC3072-2DD7-48F5-B9A8-4B3507D7E5F8}" type="pres">
      <dgm:prSet presAssocID="{1186D067-FA97-47BD-A3A7-8F9B17694EC2}" presName="horz1" presStyleCnt="0"/>
      <dgm:spPr/>
    </dgm:pt>
    <dgm:pt modelId="{3ABD7F96-0892-4BFC-8034-6A21D0316606}" type="pres">
      <dgm:prSet presAssocID="{1186D067-FA97-47BD-A3A7-8F9B17694EC2}" presName="tx1" presStyleLbl="revTx" presStyleIdx="9" presStyleCnt="12"/>
      <dgm:spPr/>
    </dgm:pt>
    <dgm:pt modelId="{CEAA4475-D3CF-4DDC-82A2-252040CB40FA}" type="pres">
      <dgm:prSet presAssocID="{1186D067-FA97-47BD-A3A7-8F9B17694EC2}" presName="vert1" presStyleCnt="0"/>
      <dgm:spPr/>
    </dgm:pt>
    <dgm:pt modelId="{345AD441-6516-41A7-BB5F-40865B32A57E}" type="pres">
      <dgm:prSet presAssocID="{2DF48E1C-F083-40DD-9E7E-24C6993B9353}" presName="thickLine" presStyleLbl="alignNode1" presStyleIdx="10" presStyleCnt="12"/>
      <dgm:spPr/>
    </dgm:pt>
    <dgm:pt modelId="{CF3DD980-295F-49D5-941F-9A41D547AD9A}" type="pres">
      <dgm:prSet presAssocID="{2DF48E1C-F083-40DD-9E7E-24C6993B9353}" presName="horz1" presStyleCnt="0"/>
      <dgm:spPr/>
    </dgm:pt>
    <dgm:pt modelId="{B87CBB07-5307-4D21-BE88-66C47B28BAC5}" type="pres">
      <dgm:prSet presAssocID="{2DF48E1C-F083-40DD-9E7E-24C6993B9353}" presName="tx1" presStyleLbl="revTx" presStyleIdx="10" presStyleCnt="12"/>
      <dgm:spPr/>
    </dgm:pt>
    <dgm:pt modelId="{E1D10935-459A-4B4F-B084-FB5BA579C8E3}" type="pres">
      <dgm:prSet presAssocID="{2DF48E1C-F083-40DD-9E7E-24C6993B9353}" presName="vert1" presStyleCnt="0"/>
      <dgm:spPr/>
    </dgm:pt>
    <dgm:pt modelId="{310CB430-EF83-4FC4-AD7B-438FDBDC4342}" type="pres">
      <dgm:prSet presAssocID="{F1946560-8F6F-4282-91F0-898B84ADEC3B}" presName="thickLine" presStyleLbl="alignNode1" presStyleIdx="11" presStyleCnt="12"/>
      <dgm:spPr/>
    </dgm:pt>
    <dgm:pt modelId="{32FF3ADE-2225-4FD1-A52C-F2B8DE419728}" type="pres">
      <dgm:prSet presAssocID="{F1946560-8F6F-4282-91F0-898B84ADEC3B}" presName="horz1" presStyleCnt="0"/>
      <dgm:spPr/>
    </dgm:pt>
    <dgm:pt modelId="{D9239808-A54E-43C3-8D6E-6FA4843037BF}" type="pres">
      <dgm:prSet presAssocID="{F1946560-8F6F-4282-91F0-898B84ADEC3B}" presName="tx1" presStyleLbl="revTx" presStyleIdx="11" presStyleCnt="12"/>
      <dgm:spPr/>
    </dgm:pt>
    <dgm:pt modelId="{06C82A7E-F071-48D2-B233-DEF97F112B80}" type="pres">
      <dgm:prSet presAssocID="{F1946560-8F6F-4282-91F0-898B84ADEC3B}" presName="vert1" presStyleCnt="0"/>
      <dgm:spPr/>
    </dgm:pt>
  </dgm:ptLst>
  <dgm:cxnLst>
    <dgm:cxn modelId="{46399B06-A39B-42B9-A52C-3DCF67F9C37E}" type="presOf" srcId="{20ED7162-FCE6-40E9-AB60-46538BE97BDA}" destId="{99145CB2-C120-468F-AB93-77A4AC118122}" srcOrd="0" destOrd="0" presId="urn:microsoft.com/office/officeart/2008/layout/LinedList"/>
    <dgm:cxn modelId="{40E3DF07-001A-416A-89DB-965AFADC9539}" srcId="{F0F659B9-D4BF-4744-AAB1-BE7F0314CBC1}" destId="{20ED7162-FCE6-40E9-AB60-46538BE97BDA}" srcOrd="0" destOrd="0" parTransId="{B9D69DFE-6F1D-467F-9E1B-08090DBC1895}" sibTransId="{621A0413-1BF4-4E17-B174-1FDFB0527CF5}"/>
    <dgm:cxn modelId="{4907A515-E34E-434F-B8D7-44305A34966C}" srcId="{F0F659B9-D4BF-4744-AAB1-BE7F0314CBC1}" destId="{9F7FEF66-5A25-4E5F-8E10-5F6BB81AB3EE}" srcOrd="5" destOrd="0" parTransId="{608E02F7-E069-4C60-A4D4-8A5D4D42B19C}" sibTransId="{703672AA-2F03-4C2C-A774-458ABB8BE997}"/>
    <dgm:cxn modelId="{67C40D29-EC3B-4561-85B6-B9BEF0FD0CCC}" type="presOf" srcId="{9D28696B-24A1-4982-9C16-DDCC7CEA7123}" destId="{6C0BE640-0AEA-406F-8A85-E964F59BB8D8}" srcOrd="0" destOrd="0" presId="urn:microsoft.com/office/officeart/2008/layout/LinedList"/>
    <dgm:cxn modelId="{8BE8A529-76F1-4BEC-8B44-01642093C79C}" type="presOf" srcId="{9F7FEF66-5A25-4E5F-8E10-5F6BB81AB3EE}" destId="{0EAF8EF8-AC69-4EA4-AAD1-EB736963F775}" srcOrd="0" destOrd="0" presId="urn:microsoft.com/office/officeart/2008/layout/LinedList"/>
    <dgm:cxn modelId="{79BA2035-B28B-4EA7-B6D9-D46969928633}" srcId="{F0F659B9-D4BF-4744-AAB1-BE7F0314CBC1}" destId="{276C5C67-4E18-41CF-BD2C-E30EFD069EC7}" srcOrd="8" destOrd="0" parTransId="{33A079C2-8C7A-4EED-A671-2A24FD3F38FB}" sibTransId="{93D04289-22F6-4BB6-869C-A018599F854F}"/>
    <dgm:cxn modelId="{D49D3835-9517-4FE2-A042-54EBCA3DC5AA}" type="presOf" srcId="{E01C5327-7977-45D3-9DB8-9B3224B9A803}" destId="{CCD2F9E6-9CE3-44C1-942C-7A19182C4AAC}" srcOrd="0" destOrd="0" presId="urn:microsoft.com/office/officeart/2008/layout/LinedList"/>
    <dgm:cxn modelId="{AA689736-242B-4BFD-8F7C-A3B5E6B27296}" type="presOf" srcId="{1186D067-FA97-47BD-A3A7-8F9B17694EC2}" destId="{3ABD7F96-0892-4BFC-8034-6A21D0316606}" srcOrd="0" destOrd="0" presId="urn:microsoft.com/office/officeart/2008/layout/LinedList"/>
    <dgm:cxn modelId="{B7A9AD3D-2679-47CE-B4CF-AE15D5504D78}" srcId="{F0F659B9-D4BF-4744-AAB1-BE7F0314CBC1}" destId="{9D28696B-24A1-4982-9C16-DDCC7CEA7123}" srcOrd="1" destOrd="0" parTransId="{54AF052A-179A-43AA-8664-A0BD95957B25}" sibTransId="{BD7E019B-47CA-45A9-9F38-D1E57FC651D8}"/>
    <dgm:cxn modelId="{A93B1A42-BF44-4CC5-8051-AF7F4F16DE8D}" type="presOf" srcId="{9B555665-E755-4E7F-BE1C-492A8B10A47D}" destId="{7C156C5B-5F37-47CB-AD35-3DC90F129C84}" srcOrd="0" destOrd="0" presId="urn:microsoft.com/office/officeart/2008/layout/LinedList"/>
    <dgm:cxn modelId="{2BA57B4C-EF79-4FB3-A905-D696164581FE}" type="presOf" srcId="{F0F659B9-D4BF-4744-AAB1-BE7F0314CBC1}" destId="{8800E2B7-A042-4B42-94CD-74F926ACF773}" srcOrd="0" destOrd="0" presId="urn:microsoft.com/office/officeart/2008/layout/LinedList"/>
    <dgm:cxn modelId="{34EBFA6C-1FD1-417E-A6F8-74D12A952FEC}" srcId="{F0F659B9-D4BF-4744-AAB1-BE7F0314CBC1}" destId="{6DBA3A71-7F53-43E5-A221-383DFD256A01}" srcOrd="2" destOrd="0" parTransId="{4BDCEAC5-AD1B-45A1-9EEA-D4BCAA6ABFAC}" sibTransId="{9859D6B6-8553-4C4D-859A-5FD0FA63049A}"/>
    <dgm:cxn modelId="{DE12646D-437F-4A86-A9DA-4F5613D5844B}" type="presOf" srcId="{6DBA3A71-7F53-43E5-A221-383DFD256A01}" destId="{2D336077-EAF6-4D9E-8E9D-88012716252E}" srcOrd="0" destOrd="0" presId="urn:microsoft.com/office/officeart/2008/layout/LinedList"/>
    <dgm:cxn modelId="{18079383-8473-4992-8BCB-35DCCD8E03B0}" srcId="{F0F659B9-D4BF-4744-AAB1-BE7F0314CBC1}" destId="{2709C11B-F9B8-43E0-95A2-D60FFA03AF23}" srcOrd="4" destOrd="0" parTransId="{551E13CF-9572-4FF8-B405-4248B5B9ABE6}" sibTransId="{186D5C66-BA95-445D-9F8B-6A43EFF56D2C}"/>
    <dgm:cxn modelId="{0191E587-B24D-43D3-80EF-6B1CE5A7DEA1}" srcId="{F0F659B9-D4BF-4744-AAB1-BE7F0314CBC1}" destId="{9B555665-E755-4E7F-BE1C-492A8B10A47D}" srcOrd="7" destOrd="0" parTransId="{878827C4-4171-4780-AA30-29A23BA21786}" sibTransId="{6AF59237-3A1A-4566-844F-BB0D13B7BBC7}"/>
    <dgm:cxn modelId="{BA008F88-FDF2-4463-B7AE-D4175E701A59}" type="presOf" srcId="{F1946560-8F6F-4282-91F0-898B84ADEC3B}" destId="{D9239808-A54E-43C3-8D6E-6FA4843037BF}" srcOrd="0" destOrd="0" presId="urn:microsoft.com/office/officeart/2008/layout/LinedList"/>
    <dgm:cxn modelId="{13C6C98E-2D1F-4774-81A6-EC33DDD9B3CC}" srcId="{F0F659B9-D4BF-4744-AAB1-BE7F0314CBC1}" destId="{E01C5327-7977-45D3-9DB8-9B3224B9A803}" srcOrd="6" destOrd="0" parTransId="{09546626-5374-4E6B-9558-ECDAC71FAD4D}" sibTransId="{2F04A08E-5086-4FDB-9988-E2A62FE9C91C}"/>
    <dgm:cxn modelId="{6CA89BA1-A56E-4C16-AEE5-5D3FFE50F362}" type="presOf" srcId="{00CC79FC-B28E-4B1A-8E16-0BEA66C2FBD1}" destId="{112794DB-2DD1-4C8A-BC61-79FE909AC3F5}" srcOrd="0" destOrd="0" presId="urn:microsoft.com/office/officeart/2008/layout/LinedList"/>
    <dgm:cxn modelId="{DFA735B6-169D-4050-B741-21C958A33069}" type="presOf" srcId="{2DF48E1C-F083-40DD-9E7E-24C6993B9353}" destId="{B87CBB07-5307-4D21-BE88-66C47B28BAC5}" srcOrd="0" destOrd="0" presId="urn:microsoft.com/office/officeart/2008/layout/LinedList"/>
    <dgm:cxn modelId="{B882F9B7-38B6-4CF4-A6FD-D560126767E2}" srcId="{F0F659B9-D4BF-4744-AAB1-BE7F0314CBC1}" destId="{1186D067-FA97-47BD-A3A7-8F9B17694EC2}" srcOrd="9" destOrd="0" parTransId="{6AA5FA05-45F7-42FC-AC40-B15B89A88006}" sibTransId="{78F2143C-15EF-430A-9E1B-4FE423F60E2E}"/>
    <dgm:cxn modelId="{868911BC-DB76-47FF-89C6-C7898E31A5E3}" type="presOf" srcId="{276C5C67-4E18-41CF-BD2C-E30EFD069EC7}" destId="{4C896621-E8B1-42CC-B5F9-4AC8E9B3223C}" srcOrd="0" destOrd="0" presId="urn:microsoft.com/office/officeart/2008/layout/LinedList"/>
    <dgm:cxn modelId="{A273ACCD-D132-4A10-9113-06663486EFF4}" type="presOf" srcId="{2709C11B-F9B8-43E0-95A2-D60FFA03AF23}" destId="{C1F98BAF-D0AC-4D56-94BD-E78B82E37101}" srcOrd="0" destOrd="0" presId="urn:microsoft.com/office/officeart/2008/layout/LinedList"/>
    <dgm:cxn modelId="{137A79D7-099A-420B-89C5-DDBD839480BB}" srcId="{F0F659B9-D4BF-4744-AAB1-BE7F0314CBC1}" destId="{2DF48E1C-F083-40DD-9E7E-24C6993B9353}" srcOrd="10" destOrd="0" parTransId="{C37D4860-F87F-46F9-ABAC-2D18C964BCCD}" sibTransId="{CC2E9F2B-9E42-4EBF-99BB-2D568A0E2CFF}"/>
    <dgm:cxn modelId="{DABCF4D8-0673-442E-AAC8-4D97B05FB76D}" srcId="{F0F659B9-D4BF-4744-AAB1-BE7F0314CBC1}" destId="{00CC79FC-B28E-4B1A-8E16-0BEA66C2FBD1}" srcOrd="3" destOrd="0" parTransId="{1E03244E-4D8B-4257-818D-37BFA1EB313C}" sibTransId="{BCD21A46-EC42-4709-9AAA-28292B98540E}"/>
    <dgm:cxn modelId="{E91184F2-7442-46D0-8721-9FC2513DF614}" srcId="{F0F659B9-D4BF-4744-AAB1-BE7F0314CBC1}" destId="{F1946560-8F6F-4282-91F0-898B84ADEC3B}" srcOrd="11" destOrd="0" parTransId="{E0CEE11B-67DD-4EB1-81A8-E6924857393F}" sibTransId="{1D5A523F-6395-45A8-9F26-66FEF1FB9C3B}"/>
    <dgm:cxn modelId="{B866BE67-15CD-445D-82C6-C8022CFDAF98}" type="presParOf" srcId="{8800E2B7-A042-4B42-94CD-74F926ACF773}" destId="{9BC13B65-C498-488D-9299-1E3CB201F4BB}" srcOrd="0" destOrd="0" presId="urn:microsoft.com/office/officeart/2008/layout/LinedList"/>
    <dgm:cxn modelId="{E138ED05-94DE-4B3F-9B50-5FF8A8AB3F87}" type="presParOf" srcId="{8800E2B7-A042-4B42-94CD-74F926ACF773}" destId="{C4F78380-D4CA-4702-91CC-BCD536385AAE}" srcOrd="1" destOrd="0" presId="urn:microsoft.com/office/officeart/2008/layout/LinedList"/>
    <dgm:cxn modelId="{3D7F3AF5-67FF-4764-8C1E-F61D982CEB30}" type="presParOf" srcId="{C4F78380-D4CA-4702-91CC-BCD536385AAE}" destId="{99145CB2-C120-468F-AB93-77A4AC118122}" srcOrd="0" destOrd="0" presId="urn:microsoft.com/office/officeart/2008/layout/LinedList"/>
    <dgm:cxn modelId="{CCBF7F62-C051-411B-82FD-87E041B18229}" type="presParOf" srcId="{C4F78380-D4CA-4702-91CC-BCD536385AAE}" destId="{E26DB806-DB91-437B-B03D-7B3A26D24AA5}" srcOrd="1" destOrd="0" presId="urn:microsoft.com/office/officeart/2008/layout/LinedList"/>
    <dgm:cxn modelId="{D625292C-6997-431A-ADBD-198680FD3A93}" type="presParOf" srcId="{8800E2B7-A042-4B42-94CD-74F926ACF773}" destId="{617A9E3E-4E19-4E58-9C5E-D8077A6B985A}" srcOrd="2" destOrd="0" presId="urn:microsoft.com/office/officeart/2008/layout/LinedList"/>
    <dgm:cxn modelId="{4D7F3FCA-49CD-4243-A219-912B9111E1E5}" type="presParOf" srcId="{8800E2B7-A042-4B42-94CD-74F926ACF773}" destId="{E16F6580-2C38-4639-B7E3-9F7598BCA474}" srcOrd="3" destOrd="0" presId="urn:microsoft.com/office/officeart/2008/layout/LinedList"/>
    <dgm:cxn modelId="{65614C40-4C75-43B2-BE30-501229E13F3A}" type="presParOf" srcId="{E16F6580-2C38-4639-B7E3-9F7598BCA474}" destId="{6C0BE640-0AEA-406F-8A85-E964F59BB8D8}" srcOrd="0" destOrd="0" presId="urn:microsoft.com/office/officeart/2008/layout/LinedList"/>
    <dgm:cxn modelId="{ACDC6BC7-CE00-4CAB-8B64-8AFED1DA065F}" type="presParOf" srcId="{E16F6580-2C38-4639-B7E3-9F7598BCA474}" destId="{1ED111A7-58C7-4332-8E40-833A9F639FDA}" srcOrd="1" destOrd="0" presId="urn:microsoft.com/office/officeart/2008/layout/LinedList"/>
    <dgm:cxn modelId="{06940D2F-FF47-4E95-A46D-6BDAB3F70E7E}" type="presParOf" srcId="{8800E2B7-A042-4B42-94CD-74F926ACF773}" destId="{59131C8E-D383-40E9-B434-AF2B7B2F53E9}" srcOrd="4" destOrd="0" presId="urn:microsoft.com/office/officeart/2008/layout/LinedList"/>
    <dgm:cxn modelId="{15819078-183A-4C82-9EC4-F49029F52CFF}" type="presParOf" srcId="{8800E2B7-A042-4B42-94CD-74F926ACF773}" destId="{63CDB920-9C19-47A7-B25E-920A35A8B7AD}" srcOrd="5" destOrd="0" presId="urn:microsoft.com/office/officeart/2008/layout/LinedList"/>
    <dgm:cxn modelId="{BB1AA34D-8219-49AA-92A8-A2C3924D05D2}" type="presParOf" srcId="{63CDB920-9C19-47A7-B25E-920A35A8B7AD}" destId="{2D336077-EAF6-4D9E-8E9D-88012716252E}" srcOrd="0" destOrd="0" presId="urn:microsoft.com/office/officeart/2008/layout/LinedList"/>
    <dgm:cxn modelId="{5393CB7E-7E19-426E-A7F2-4E7C9960F236}" type="presParOf" srcId="{63CDB920-9C19-47A7-B25E-920A35A8B7AD}" destId="{72C23E20-FBAC-4D26-8086-F5632AA5754A}" srcOrd="1" destOrd="0" presId="urn:microsoft.com/office/officeart/2008/layout/LinedList"/>
    <dgm:cxn modelId="{CCA0C421-56FA-4675-B628-CCD12EB0A432}" type="presParOf" srcId="{8800E2B7-A042-4B42-94CD-74F926ACF773}" destId="{1F62C449-C2E2-4C14-863A-D4BCEBC1EC24}" srcOrd="6" destOrd="0" presId="urn:microsoft.com/office/officeart/2008/layout/LinedList"/>
    <dgm:cxn modelId="{D2FB0841-818C-4C1F-9BE7-8561316B02EF}" type="presParOf" srcId="{8800E2B7-A042-4B42-94CD-74F926ACF773}" destId="{4D99E842-4105-448F-8C3F-FBE1F6DA56E6}" srcOrd="7" destOrd="0" presId="urn:microsoft.com/office/officeart/2008/layout/LinedList"/>
    <dgm:cxn modelId="{FB6CF646-76DF-42D9-A303-3DEA500166EC}" type="presParOf" srcId="{4D99E842-4105-448F-8C3F-FBE1F6DA56E6}" destId="{112794DB-2DD1-4C8A-BC61-79FE909AC3F5}" srcOrd="0" destOrd="0" presId="urn:microsoft.com/office/officeart/2008/layout/LinedList"/>
    <dgm:cxn modelId="{7EECE995-28E1-49F4-8A12-D19F984FBCF5}" type="presParOf" srcId="{4D99E842-4105-448F-8C3F-FBE1F6DA56E6}" destId="{AED26017-14C0-496D-ABEE-6533FE474A65}" srcOrd="1" destOrd="0" presId="urn:microsoft.com/office/officeart/2008/layout/LinedList"/>
    <dgm:cxn modelId="{1CAD4923-ADDC-4694-B256-9DCC00A22D49}" type="presParOf" srcId="{8800E2B7-A042-4B42-94CD-74F926ACF773}" destId="{A4BB221E-5246-4524-9911-44A7A54E08D3}" srcOrd="8" destOrd="0" presId="urn:microsoft.com/office/officeart/2008/layout/LinedList"/>
    <dgm:cxn modelId="{00BAE4A3-B251-41D7-ACC9-00B8FB0BD3B0}" type="presParOf" srcId="{8800E2B7-A042-4B42-94CD-74F926ACF773}" destId="{30DC8DBF-9B56-43F5-96FA-B600BCBD6E23}" srcOrd="9" destOrd="0" presId="urn:microsoft.com/office/officeart/2008/layout/LinedList"/>
    <dgm:cxn modelId="{48F0C186-4124-4D1C-A30C-20A99DA36540}" type="presParOf" srcId="{30DC8DBF-9B56-43F5-96FA-B600BCBD6E23}" destId="{C1F98BAF-D0AC-4D56-94BD-E78B82E37101}" srcOrd="0" destOrd="0" presId="urn:microsoft.com/office/officeart/2008/layout/LinedList"/>
    <dgm:cxn modelId="{8DAD1907-21D3-4ED8-9B40-B4FA72A737FD}" type="presParOf" srcId="{30DC8DBF-9B56-43F5-96FA-B600BCBD6E23}" destId="{62D7B6D4-9635-4847-9433-84FD46F680AE}" srcOrd="1" destOrd="0" presId="urn:microsoft.com/office/officeart/2008/layout/LinedList"/>
    <dgm:cxn modelId="{B0705BD8-A096-4937-A0C1-56A8E5ECD31B}" type="presParOf" srcId="{8800E2B7-A042-4B42-94CD-74F926ACF773}" destId="{71805F5B-6BD1-4FA3-B79E-6425A3DCAD58}" srcOrd="10" destOrd="0" presId="urn:microsoft.com/office/officeart/2008/layout/LinedList"/>
    <dgm:cxn modelId="{A19632A8-B6DA-4187-804E-18A01D7C4336}" type="presParOf" srcId="{8800E2B7-A042-4B42-94CD-74F926ACF773}" destId="{7A4378A5-6023-4E13-88FA-FA3FC93BE495}" srcOrd="11" destOrd="0" presId="urn:microsoft.com/office/officeart/2008/layout/LinedList"/>
    <dgm:cxn modelId="{F9BF5B69-4DC9-48D6-A3A6-823B6A859F06}" type="presParOf" srcId="{7A4378A5-6023-4E13-88FA-FA3FC93BE495}" destId="{0EAF8EF8-AC69-4EA4-AAD1-EB736963F775}" srcOrd="0" destOrd="0" presId="urn:microsoft.com/office/officeart/2008/layout/LinedList"/>
    <dgm:cxn modelId="{B164C5D1-8D16-49A8-9255-0C9AF405024E}" type="presParOf" srcId="{7A4378A5-6023-4E13-88FA-FA3FC93BE495}" destId="{2FFD132E-4334-47D9-9E9D-246CDEA5DA6F}" srcOrd="1" destOrd="0" presId="urn:microsoft.com/office/officeart/2008/layout/LinedList"/>
    <dgm:cxn modelId="{75EACC4E-534C-4EC3-9D3D-58F516D72355}" type="presParOf" srcId="{8800E2B7-A042-4B42-94CD-74F926ACF773}" destId="{C7E8D83A-C901-44AB-8A93-C579FEE36E35}" srcOrd="12" destOrd="0" presId="urn:microsoft.com/office/officeart/2008/layout/LinedList"/>
    <dgm:cxn modelId="{E5592B02-34E2-47BF-92E0-0C510B1D3C7C}" type="presParOf" srcId="{8800E2B7-A042-4B42-94CD-74F926ACF773}" destId="{DA6228F2-3B78-4594-8236-2235F1997492}" srcOrd="13" destOrd="0" presId="urn:microsoft.com/office/officeart/2008/layout/LinedList"/>
    <dgm:cxn modelId="{2B78FF5B-9619-468A-819D-7A31E7833524}" type="presParOf" srcId="{DA6228F2-3B78-4594-8236-2235F1997492}" destId="{CCD2F9E6-9CE3-44C1-942C-7A19182C4AAC}" srcOrd="0" destOrd="0" presId="urn:microsoft.com/office/officeart/2008/layout/LinedList"/>
    <dgm:cxn modelId="{DE669F83-8B2E-4A15-92C2-D0687CD33CC8}" type="presParOf" srcId="{DA6228F2-3B78-4594-8236-2235F1997492}" destId="{D35E11CF-39DF-4F61-90F9-DD06D1A4FAF9}" srcOrd="1" destOrd="0" presId="urn:microsoft.com/office/officeart/2008/layout/LinedList"/>
    <dgm:cxn modelId="{3D6A7A15-2195-4B06-AE23-A6A2911EA045}" type="presParOf" srcId="{8800E2B7-A042-4B42-94CD-74F926ACF773}" destId="{163E4C79-B1AB-47F5-ADB1-3D6F23FF7434}" srcOrd="14" destOrd="0" presId="urn:microsoft.com/office/officeart/2008/layout/LinedList"/>
    <dgm:cxn modelId="{FC58E46C-D004-4C12-B089-1C75B34FC16C}" type="presParOf" srcId="{8800E2B7-A042-4B42-94CD-74F926ACF773}" destId="{044C132A-C572-43FC-9F72-4A362024E5C7}" srcOrd="15" destOrd="0" presId="urn:microsoft.com/office/officeart/2008/layout/LinedList"/>
    <dgm:cxn modelId="{EA95EA19-0B6C-44C0-82E4-FBE9BB3F4047}" type="presParOf" srcId="{044C132A-C572-43FC-9F72-4A362024E5C7}" destId="{7C156C5B-5F37-47CB-AD35-3DC90F129C84}" srcOrd="0" destOrd="0" presId="urn:microsoft.com/office/officeart/2008/layout/LinedList"/>
    <dgm:cxn modelId="{E43F825A-9B0E-4469-834A-6CD5ABBF22C1}" type="presParOf" srcId="{044C132A-C572-43FC-9F72-4A362024E5C7}" destId="{0EA9E8E2-B69E-4ACF-A8E8-85DE22341C34}" srcOrd="1" destOrd="0" presId="urn:microsoft.com/office/officeart/2008/layout/LinedList"/>
    <dgm:cxn modelId="{71E0752C-B75B-4274-8EB9-D9EAB1028F6E}" type="presParOf" srcId="{8800E2B7-A042-4B42-94CD-74F926ACF773}" destId="{6D74B0EC-A1EE-445D-9063-9460A1064CA9}" srcOrd="16" destOrd="0" presId="urn:microsoft.com/office/officeart/2008/layout/LinedList"/>
    <dgm:cxn modelId="{B64D82D7-6DD7-4855-A011-31F797C9028E}" type="presParOf" srcId="{8800E2B7-A042-4B42-94CD-74F926ACF773}" destId="{B69DE456-2DEF-4575-863B-3C795D2E1A01}" srcOrd="17" destOrd="0" presId="urn:microsoft.com/office/officeart/2008/layout/LinedList"/>
    <dgm:cxn modelId="{BAE7BFEE-44D6-4C5D-AC16-C55208564D50}" type="presParOf" srcId="{B69DE456-2DEF-4575-863B-3C795D2E1A01}" destId="{4C896621-E8B1-42CC-B5F9-4AC8E9B3223C}" srcOrd="0" destOrd="0" presId="urn:microsoft.com/office/officeart/2008/layout/LinedList"/>
    <dgm:cxn modelId="{28B167E4-B94C-4945-97D1-B863DAD8BFC0}" type="presParOf" srcId="{B69DE456-2DEF-4575-863B-3C795D2E1A01}" destId="{35696CE7-2ACD-432C-8290-EED4F648A1EA}" srcOrd="1" destOrd="0" presId="urn:microsoft.com/office/officeart/2008/layout/LinedList"/>
    <dgm:cxn modelId="{C5FF9618-2F66-4186-AB6F-191839ABBC1B}" type="presParOf" srcId="{8800E2B7-A042-4B42-94CD-74F926ACF773}" destId="{8D070294-BB1F-4290-97A4-8DF2AE3381FB}" srcOrd="18" destOrd="0" presId="urn:microsoft.com/office/officeart/2008/layout/LinedList"/>
    <dgm:cxn modelId="{07835214-C31C-4054-B066-9C135F340A58}" type="presParOf" srcId="{8800E2B7-A042-4B42-94CD-74F926ACF773}" destId="{88FC3072-2DD7-48F5-B9A8-4B3507D7E5F8}" srcOrd="19" destOrd="0" presId="urn:microsoft.com/office/officeart/2008/layout/LinedList"/>
    <dgm:cxn modelId="{2C709DAE-BE26-44F5-B768-83B68B10D2B3}" type="presParOf" srcId="{88FC3072-2DD7-48F5-B9A8-4B3507D7E5F8}" destId="{3ABD7F96-0892-4BFC-8034-6A21D0316606}" srcOrd="0" destOrd="0" presId="urn:microsoft.com/office/officeart/2008/layout/LinedList"/>
    <dgm:cxn modelId="{590ECD31-A233-450E-A967-7049D0BEA310}" type="presParOf" srcId="{88FC3072-2DD7-48F5-B9A8-4B3507D7E5F8}" destId="{CEAA4475-D3CF-4DDC-82A2-252040CB40FA}" srcOrd="1" destOrd="0" presId="urn:microsoft.com/office/officeart/2008/layout/LinedList"/>
    <dgm:cxn modelId="{C1CD782A-5A5F-486C-8B0D-ED64139C5FEF}" type="presParOf" srcId="{8800E2B7-A042-4B42-94CD-74F926ACF773}" destId="{345AD441-6516-41A7-BB5F-40865B32A57E}" srcOrd="20" destOrd="0" presId="urn:microsoft.com/office/officeart/2008/layout/LinedList"/>
    <dgm:cxn modelId="{647B9366-29C2-472B-B375-68707D729FBB}" type="presParOf" srcId="{8800E2B7-A042-4B42-94CD-74F926ACF773}" destId="{CF3DD980-295F-49D5-941F-9A41D547AD9A}" srcOrd="21" destOrd="0" presId="urn:microsoft.com/office/officeart/2008/layout/LinedList"/>
    <dgm:cxn modelId="{EFEFF1A0-BA52-40F0-862E-4B73C9321CD5}" type="presParOf" srcId="{CF3DD980-295F-49D5-941F-9A41D547AD9A}" destId="{B87CBB07-5307-4D21-BE88-66C47B28BAC5}" srcOrd="0" destOrd="0" presId="urn:microsoft.com/office/officeart/2008/layout/LinedList"/>
    <dgm:cxn modelId="{593883D5-F6A6-4699-A757-2FDE7BF9B797}" type="presParOf" srcId="{CF3DD980-295F-49D5-941F-9A41D547AD9A}" destId="{E1D10935-459A-4B4F-B084-FB5BA579C8E3}" srcOrd="1" destOrd="0" presId="urn:microsoft.com/office/officeart/2008/layout/LinedList"/>
    <dgm:cxn modelId="{653CADCF-8162-499D-8016-034D83DF1A8E}" type="presParOf" srcId="{8800E2B7-A042-4B42-94CD-74F926ACF773}" destId="{310CB430-EF83-4FC4-AD7B-438FDBDC4342}" srcOrd="22" destOrd="0" presId="urn:microsoft.com/office/officeart/2008/layout/LinedList"/>
    <dgm:cxn modelId="{75945D19-B156-482E-B282-B97171EB2DB6}" type="presParOf" srcId="{8800E2B7-A042-4B42-94CD-74F926ACF773}" destId="{32FF3ADE-2225-4FD1-A52C-F2B8DE419728}" srcOrd="23" destOrd="0" presId="urn:microsoft.com/office/officeart/2008/layout/LinedList"/>
    <dgm:cxn modelId="{B0D7460A-4FEF-4A58-8DB9-FDEB577CA22C}" type="presParOf" srcId="{32FF3ADE-2225-4FD1-A52C-F2B8DE419728}" destId="{D9239808-A54E-43C3-8D6E-6FA4843037BF}" srcOrd="0" destOrd="0" presId="urn:microsoft.com/office/officeart/2008/layout/LinedList"/>
    <dgm:cxn modelId="{EC9A7620-455C-495B-985C-30E27FB15F24}" type="presParOf" srcId="{32FF3ADE-2225-4FD1-A52C-F2B8DE419728}" destId="{06C82A7E-F071-48D2-B233-DEF97F112B80}"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0C78EB1-53B5-438B-96B7-4C7AA4F978C6}"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1E0D5322-5105-4400-A1C8-8824D2307E68}">
      <dgm:prSet/>
      <dgm:spPr/>
      <dgm:t>
        <a:bodyPr/>
        <a:lstStyle/>
        <a:p>
          <a:r>
            <a:rPr lang="en-US" b="0" i="0"/>
            <a:t>Here's a succinct summary of the key conclusions drawn from the analysis and their implications for SpaceX's mission planning and operations:</a:t>
          </a:r>
          <a:endParaRPr lang="en-US"/>
        </a:p>
      </dgm:t>
    </dgm:pt>
    <dgm:pt modelId="{6EC2D6CF-3E4E-4261-9A89-7F827C2E7DC4}" type="parTrans" cxnId="{2449C6C8-0695-4C6E-B79C-E09CD7DB6599}">
      <dgm:prSet/>
      <dgm:spPr/>
      <dgm:t>
        <a:bodyPr/>
        <a:lstStyle/>
        <a:p>
          <a:endParaRPr lang="en-US"/>
        </a:p>
      </dgm:t>
    </dgm:pt>
    <dgm:pt modelId="{DDACB6C7-E36A-44AE-8AF5-076D8A53D4C3}" type="sibTrans" cxnId="{2449C6C8-0695-4C6E-B79C-E09CD7DB6599}">
      <dgm:prSet phldrT="1" phldr="0"/>
      <dgm:spPr/>
      <dgm:t>
        <a:bodyPr/>
        <a:lstStyle/>
        <a:p>
          <a:endParaRPr lang="en-US"/>
        </a:p>
      </dgm:t>
    </dgm:pt>
    <dgm:pt modelId="{F0AF52B5-8B48-44D1-B7A5-095EA66065DE}">
      <dgm:prSet/>
      <dgm:spPr/>
      <dgm:t>
        <a:bodyPr/>
        <a:lstStyle/>
        <a:p>
          <a:r>
            <a:rPr lang="en-US" b="1" i="0"/>
            <a:t>Optimized Launch Site Selection:</a:t>
          </a:r>
          <a:r>
            <a:rPr lang="en-US" b="0" i="0"/>
            <a:t> Leveraging interactive maps and data-driven dashboards, SpaceX can strategically select launch sites based on proximity, success rates, and operational efficiency. This ensures optimal mission success and resource utilization.</a:t>
          </a:r>
          <a:endParaRPr lang="en-US"/>
        </a:p>
      </dgm:t>
    </dgm:pt>
    <dgm:pt modelId="{56274A98-F278-435D-9F54-4F01D048B657}" type="parTrans" cxnId="{BC57E53B-F7BE-4FEB-851F-E65C09F16F12}">
      <dgm:prSet/>
      <dgm:spPr/>
      <dgm:t>
        <a:bodyPr/>
        <a:lstStyle/>
        <a:p>
          <a:endParaRPr lang="en-US"/>
        </a:p>
      </dgm:t>
    </dgm:pt>
    <dgm:pt modelId="{D5C7ECA4-BD41-454A-BFE7-B8762E88613C}" type="sibTrans" cxnId="{BC57E53B-F7BE-4FEB-851F-E65C09F16F12}">
      <dgm:prSet phldrT="2" phldr="0"/>
      <dgm:spPr/>
      <dgm:t>
        <a:bodyPr/>
        <a:lstStyle/>
        <a:p>
          <a:endParaRPr lang="en-US"/>
        </a:p>
      </dgm:t>
    </dgm:pt>
    <dgm:pt modelId="{1EAAD3C5-1952-44A5-BE50-3A0EAFA3681F}">
      <dgm:prSet/>
      <dgm:spPr/>
      <dgm:t>
        <a:bodyPr/>
        <a:lstStyle/>
        <a:p>
          <a:r>
            <a:rPr lang="en-US" b="1" i="0"/>
            <a:t>Data-Driven Decision Making:</a:t>
          </a:r>
          <a:r>
            <a:rPr lang="en-US" b="0" i="0"/>
            <a:t> By integrating predictive analytics into mission planning, SpaceX can anticipate challenges, mitigate risks, and optimize operational workflows. This proactive approach enhances mission reliability and reduces downtime.</a:t>
          </a:r>
          <a:endParaRPr lang="en-US"/>
        </a:p>
      </dgm:t>
    </dgm:pt>
    <dgm:pt modelId="{447FF9CF-ED46-4E69-B3FA-DE6AAE9804E1}" type="parTrans" cxnId="{73563E14-0614-4809-8EC5-667EFF948414}">
      <dgm:prSet/>
      <dgm:spPr/>
      <dgm:t>
        <a:bodyPr/>
        <a:lstStyle/>
        <a:p>
          <a:endParaRPr lang="en-US"/>
        </a:p>
      </dgm:t>
    </dgm:pt>
    <dgm:pt modelId="{C767D22B-BB65-4D51-8433-6A3C7CBC16F2}" type="sibTrans" cxnId="{73563E14-0614-4809-8EC5-667EFF948414}">
      <dgm:prSet phldrT="3" phldr="0"/>
      <dgm:spPr/>
      <dgm:t>
        <a:bodyPr/>
        <a:lstStyle/>
        <a:p>
          <a:endParaRPr lang="en-US"/>
        </a:p>
      </dgm:t>
    </dgm:pt>
    <dgm:pt modelId="{AC9D7B2D-3C76-4903-ACEF-9C93A839B750}">
      <dgm:prSet/>
      <dgm:spPr/>
      <dgm:t>
        <a:bodyPr/>
        <a:lstStyle/>
        <a:p>
          <a:r>
            <a:rPr lang="en-US" b="1" i="0"/>
            <a:t>Insightful Trend Analysis:</a:t>
          </a:r>
          <a:r>
            <a:rPr lang="en-US" b="0" i="0"/>
            <a:t> Exploratory data analysis reveals valuable insights into launch outcomes, payload characteristics, and orbital parameters. Understanding these trends enables SpaceX to identify patterns, adapt strategies, and drive continuous improvement.</a:t>
          </a:r>
          <a:endParaRPr lang="en-US"/>
        </a:p>
      </dgm:t>
    </dgm:pt>
    <dgm:pt modelId="{9E57B9AC-4E84-47D0-B0E4-E9D10F51E5E5}" type="parTrans" cxnId="{D1DB13B7-77D5-4981-9A73-76408A472E53}">
      <dgm:prSet/>
      <dgm:spPr/>
      <dgm:t>
        <a:bodyPr/>
        <a:lstStyle/>
        <a:p>
          <a:endParaRPr lang="en-US"/>
        </a:p>
      </dgm:t>
    </dgm:pt>
    <dgm:pt modelId="{8A8F80BC-C134-4097-84B4-FC3BA2EF8655}" type="sibTrans" cxnId="{D1DB13B7-77D5-4981-9A73-76408A472E53}">
      <dgm:prSet phldrT="4" phldr="0"/>
      <dgm:spPr/>
      <dgm:t>
        <a:bodyPr/>
        <a:lstStyle/>
        <a:p>
          <a:endParaRPr lang="en-US"/>
        </a:p>
      </dgm:t>
    </dgm:pt>
    <dgm:pt modelId="{CC7D8E8D-9ECA-4627-9377-695EDDB35AF9}">
      <dgm:prSet/>
      <dgm:spPr/>
      <dgm:t>
        <a:bodyPr/>
        <a:lstStyle/>
        <a:p>
          <a:r>
            <a:rPr lang="en-US" b="1" i="0"/>
            <a:t>Operational Efficiency:</a:t>
          </a:r>
          <a:r>
            <a:rPr lang="en-US" b="0" i="0"/>
            <a:t> Implementing machine learning models for predictive analysis streamlines decision-making processes, enhances resource allocation, and improves overall operational efficiency. This maximizes mission success while minimizing costs and delays.</a:t>
          </a:r>
          <a:endParaRPr lang="en-US"/>
        </a:p>
      </dgm:t>
    </dgm:pt>
    <dgm:pt modelId="{CB7067D8-87A7-46A8-B212-C8D13E1D10F5}" type="parTrans" cxnId="{54481013-C519-4427-955F-1F41215C15AB}">
      <dgm:prSet/>
      <dgm:spPr/>
      <dgm:t>
        <a:bodyPr/>
        <a:lstStyle/>
        <a:p>
          <a:endParaRPr lang="en-US"/>
        </a:p>
      </dgm:t>
    </dgm:pt>
    <dgm:pt modelId="{B6060401-F66C-48BF-B2C1-3AF99D287D1F}" type="sibTrans" cxnId="{54481013-C519-4427-955F-1F41215C15AB}">
      <dgm:prSet phldrT="5" phldr="0"/>
      <dgm:spPr/>
      <dgm:t>
        <a:bodyPr/>
        <a:lstStyle/>
        <a:p>
          <a:endParaRPr lang="en-US"/>
        </a:p>
      </dgm:t>
    </dgm:pt>
    <dgm:pt modelId="{B5F25B25-6BDF-4E77-9AC3-EDFBD54FB082}">
      <dgm:prSet/>
      <dgm:spPr/>
      <dgm:t>
        <a:bodyPr/>
        <a:lstStyle/>
        <a:p>
          <a:r>
            <a:rPr lang="en-US" b="1" i="0"/>
            <a:t>Continuous Improvement:</a:t>
          </a:r>
          <a:r>
            <a:rPr lang="en-US" b="0" i="0"/>
            <a:t> Ongoing collaboration between data scientists, engineers, and mission planners fosters a culture of continuous improvement. By refining predictive models, incorporating new data sources, and embracing innovative technologies, SpaceX can stay at the forefront of space exploration.</a:t>
          </a:r>
          <a:endParaRPr lang="en-US"/>
        </a:p>
      </dgm:t>
    </dgm:pt>
    <dgm:pt modelId="{15075480-0EEC-497F-A26A-C7889C29C872}" type="parTrans" cxnId="{77B7C86B-A1C2-47E6-8B16-281F6E801513}">
      <dgm:prSet/>
      <dgm:spPr/>
      <dgm:t>
        <a:bodyPr/>
        <a:lstStyle/>
        <a:p>
          <a:endParaRPr lang="en-US"/>
        </a:p>
      </dgm:t>
    </dgm:pt>
    <dgm:pt modelId="{88F3DD48-2E8B-4F0F-9C26-D9F1239D5A11}" type="sibTrans" cxnId="{77B7C86B-A1C2-47E6-8B16-281F6E801513}">
      <dgm:prSet phldrT="6" phldr="0"/>
      <dgm:spPr/>
      <dgm:t>
        <a:bodyPr/>
        <a:lstStyle/>
        <a:p>
          <a:endParaRPr lang="en-US"/>
        </a:p>
      </dgm:t>
    </dgm:pt>
    <dgm:pt modelId="{7C570058-0885-4325-96DF-69CA2FCB0117}">
      <dgm:prSet/>
      <dgm:spPr/>
      <dgm:t>
        <a:bodyPr/>
        <a:lstStyle/>
        <a:p>
          <a:r>
            <a:rPr lang="en-US" b="1" i="0"/>
            <a:t>Strategic Partnerships:</a:t>
          </a:r>
          <a:r>
            <a:rPr lang="en-US" b="0" i="0"/>
            <a:t> Collaborating with industry experts and research institutions expands SpaceX's capabilities and accelerates innovation. By tapping into diverse expertise and leveraging collaborative networks, SpaceX can address complex challenges and achieve breakthroughs in space exploration.</a:t>
          </a:r>
          <a:endParaRPr lang="en-US"/>
        </a:p>
      </dgm:t>
    </dgm:pt>
    <dgm:pt modelId="{CEF9B2AD-37B4-4752-B96D-A481815DA737}" type="parTrans" cxnId="{5946F693-E638-4E15-A463-9B567A2E9862}">
      <dgm:prSet/>
      <dgm:spPr/>
      <dgm:t>
        <a:bodyPr/>
        <a:lstStyle/>
        <a:p>
          <a:endParaRPr lang="en-US"/>
        </a:p>
      </dgm:t>
    </dgm:pt>
    <dgm:pt modelId="{325E5892-3B07-41BB-873D-8806D560024C}" type="sibTrans" cxnId="{5946F693-E638-4E15-A463-9B567A2E9862}">
      <dgm:prSet phldrT="7" phldr="0"/>
      <dgm:spPr/>
      <dgm:t>
        <a:bodyPr/>
        <a:lstStyle/>
        <a:p>
          <a:endParaRPr lang="en-US"/>
        </a:p>
      </dgm:t>
    </dgm:pt>
    <dgm:pt modelId="{BE8D0B97-1EB9-47CA-BAF2-C1DD82A03D4E}">
      <dgm:prSet/>
      <dgm:spPr/>
      <dgm:t>
        <a:bodyPr/>
        <a:lstStyle/>
        <a:p>
          <a:r>
            <a:rPr lang="en-US" b="0" i="0"/>
            <a:t>In summary, leveraging data science and predictive analytics empowers SpaceX to make informed decisions, optimize mission planning, and drive operational excellence in space exploration. Through strategic use of data-driven insights and collaborative partnerships, SpaceX continues to push the boundaries of innovation and shape the future of space exploration.</a:t>
          </a:r>
          <a:endParaRPr lang="en-US"/>
        </a:p>
      </dgm:t>
    </dgm:pt>
    <dgm:pt modelId="{6B78B4A0-5B99-4BD4-B8F0-415BDEC761AF}" type="parTrans" cxnId="{58DB0CCA-B2AB-41DA-A89C-402ECEA46380}">
      <dgm:prSet/>
      <dgm:spPr/>
      <dgm:t>
        <a:bodyPr/>
        <a:lstStyle/>
        <a:p>
          <a:endParaRPr lang="en-US"/>
        </a:p>
      </dgm:t>
    </dgm:pt>
    <dgm:pt modelId="{C3737BC3-CA49-4BC9-BF24-D2D91208E3D9}" type="sibTrans" cxnId="{58DB0CCA-B2AB-41DA-A89C-402ECEA46380}">
      <dgm:prSet phldrT="8" phldr="0"/>
      <dgm:spPr/>
      <dgm:t>
        <a:bodyPr/>
        <a:lstStyle/>
        <a:p>
          <a:endParaRPr lang="en-US"/>
        </a:p>
      </dgm:t>
    </dgm:pt>
    <dgm:pt modelId="{825BC531-9FFD-428D-A85E-9147DCC902A6}" type="pres">
      <dgm:prSet presAssocID="{50C78EB1-53B5-438B-96B7-4C7AA4F978C6}" presName="vert0" presStyleCnt="0">
        <dgm:presLayoutVars>
          <dgm:dir/>
          <dgm:animOne val="branch"/>
          <dgm:animLvl val="lvl"/>
        </dgm:presLayoutVars>
      </dgm:prSet>
      <dgm:spPr/>
    </dgm:pt>
    <dgm:pt modelId="{9DE8A0E4-C227-45AB-B588-7C143B662114}" type="pres">
      <dgm:prSet presAssocID="{1E0D5322-5105-4400-A1C8-8824D2307E68}" presName="thickLine" presStyleLbl="alignNode1" presStyleIdx="0" presStyleCnt="8"/>
      <dgm:spPr/>
    </dgm:pt>
    <dgm:pt modelId="{D4BE111C-AD0A-4CBE-98A2-614E5C39FD36}" type="pres">
      <dgm:prSet presAssocID="{1E0D5322-5105-4400-A1C8-8824D2307E68}" presName="horz1" presStyleCnt="0"/>
      <dgm:spPr/>
    </dgm:pt>
    <dgm:pt modelId="{BEC745FD-1E12-4007-BFA7-EC60B4CC88FB}" type="pres">
      <dgm:prSet presAssocID="{1E0D5322-5105-4400-A1C8-8824D2307E68}" presName="tx1" presStyleLbl="revTx" presStyleIdx="0" presStyleCnt="8"/>
      <dgm:spPr/>
    </dgm:pt>
    <dgm:pt modelId="{FF1D1199-7495-4627-84E2-43D539AE15A9}" type="pres">
      <dgm:prSet presAssocID="{1E0D5322-5105-4400-A1C8-8824D2307E68}" presName="vert1" presStyleCnt="0"/>
      <dgm:spPr/>
    </dgm:pt>
    <dgm:pt modelId="{34304D0D-3D62-4872-AAE8-83FD33277545}" type="pres">
      <dgm:prSet presAssocID="{F0AF52B5-8B48-44D1-B7A5-095EA66065DE}" presName="thickLine" presStyleLbl="alignNode1" presStyleIdx="1" presStyleCnt="8"/>
      <dgm:spPr/>
    </dgm:pt>
    <dgm:pt modelId="{DD544A6A-93C7-48B0-8431-831C7BFD0341}" type="pres">
      <dgm:prSet presAssocID="{F0AF52B5-8B48-44D1-B7A5-095EA66065DE}" presName="horz1" presStyleCnt="0"/>
      <dgm:spPr/>
    </dgm:pt>
    <dgm:pt modelId="{367517D8-04E9-47E0-B424-2119536C344D}" type="pres">
      <dgm:prSet presAssocID="{F0AF52B5-8B48-44D1-B7A5-095EA66065DE}" presName="tx1" presStyleLbl="revTx" presStyleIdx="1" presStyleCnt="8"/>
      <dgm:spPr/>
    </dgm:pt>
    <dgm:pt modelId="{C6F472F1-5B67-42DC-9664-3268748E2719}" type="pres">
      <dgm:prSet presAssocID="{F0AF52B5-8B48-44D1-B7A5-095EA66065DE}" presName="vert1" presStyleCnt="0"/>
      <dgm:spPr/>
    </dgm:pt>
    <dgm:pt modelId="{952C51E8-2E9A-4924-BA9D-55DEFC9F60B1}" type="pres">
      <dgm:prSet presAssocID="{1EAAD3C5-1952-44A5-BE50-3A0EAFA3681F}" presName="thickLine" presStyleLbl="alignNode1" presStyleIdx="2" presStyleCnt="8"/>
      <dgm:spPr/>
    </dgm:pt>
    <dgm:pt modelId="{2AC2CEC1-C624-4CB4-B203-9AA918CA177A}" type="pres">
      <dgm:prSet presAssocID="{1EAAD3C5-1952-44A5-BE50-3A0EAFA3681F}" presName="horz1" presStyleCnt="0"/>
      <dgm:spPr/>
    </dgm:pt>
    <dgm:pt modelId="{25C71DF5-F6E0-440F-82E2-FD43971B30C5}" type="pres">
      <dgm:prSet presAssocID="{1EAAD3C5-1952-44A5-BE50-3A0EAFA3681F}" presName="tx1" presStyleLbl="revTx" presStyleIdx="2" presStyleCnt="8"/>
      <dgm:spPr/>
    </dgm:pt>
    <dgm:pt modelId="{089CE938-077A-425B-8340-F58702F176CF}" type="pres">
      <dgm:prSet presAssocID="{1EAAD3C5-1952-44A5-BE50-3A0EAFA3681F}" presName="vert1" presStyleCnt="0"/>
      <dgm:spPr/>
    </dgm:pt>
    <dgm:pt modelId="{824462FB-B10E-4F3B-AB4B-68CF131DE2E6}" type="pres">
      <dgm:prSet presAssocID="{AC9D7B2D-3C76-4903-ACEF-9C93A839B750}" presName="thickLine" presStyleLbl="alignNode1" presStyleIdx="3" presStyleCnt="8"/>
      <dgm:spPr/>
    </dgm:pt>
    <dgm:pt modelId="{AB6D3689-BCC9-4284-AEBE-F5BBDEA7EE0E}" type="pres">
      <dgm:prSet presAssocID="{AC9D7B2D-3C76-4903-ACEF-9C93A839B750}" presName="horz1" presStyleCnt="0"/>
      <dgm:spPr/>
    </dgm:pt>
    <dgm:pt modelId="{AE977494-7EA4-488A-9AE1-2AB635EC7A81}" type="pres">
      <dgm:prSet presAssocID="{AC9D7B2D-3C76-4903-ACEF-9C93A839B750}" presName="tx1" presStyleLbl="revTx" presStyleIdx="3" presStyleCnt="8"/>
      <dgm:spPr/>
    </dgm:pt>
    <dgm:pt modelId="{986FA732-C345-4AE4-912D-C8A4365B52FA}" type="pres">
      <dgm:prSet presAssocID="{AC9D7B2D-3C76-4903-ACEF-9C93A839B750}" presName="vert1" presStyleCnt="0"/>
      <dgm:spPr/>
    </dgm:pt>
    <dgm:pt modelId="{F7A6F286-2E81-450C-924C-A292BB4BA272}" type="pres">
      <dgm:prSet presAssocID="{CC7D8E8D-9ECA-4627-9377-695EDDB35AF9}" presName="thickLine" presStyleLbl="alignNode1" presStyleIdx="4" presStyleCnt="8"/>
      <dgm:spPr/>
    </dgm:pt>
    <dgm:pt modelId="{8B527825-9D10-46FA-9779-10D773C92836}" type="pres">
      <dgm:prSet presAssocID="{CC7D8E8D-9ECA-4627-9377-695EDDB35AF9}" presName="horz1" presStyleCnt="0"/>
      <dgm:spPr/>
    </dgm:pt>
    <dgm:pt modelId="{3DF43819-2116-4E2C-A511-6155C2940E88}" type="pres">
      <dgm:prSet presAssocID="{CC7D8E8D-9ECA-4627-9377-695EDDB35AF9}" presName="tx1" presStyleLbl="revTx" presStyleIdx="4" presStyleCnt="8"/>
      <dgm:spPr/>
    </dgm:pt>
    <dgm:pt modelId="{6B5854F0-DC2D-4769-87C1-55ABDA68F4D9}" type="pres">
      <dgm:prSet presAssocID="{CC7D8E8D-9ECA-4627-9377-695EDDB35AF9}" presName="vert1" presStyleCnt="0"/>
      <dgm:spPr/>
    </dgm:pt>
    <dgm:pt modelId="{144CD48F-28D5-43D0-BD82-087C8B4852C1}" type="pres">
      <dgm:prSet presAssocID="{B5F25B25-6BDF-4E77-9AC3-EDFBD54FB082}" presName="thickLine" presStyleLbl="alignNode1" presStyleIdx="5" presStyleCnt="8"/>
      <dgm:spPr/>
    </dgm:pt>
    <dgm:pt modelId="{FB430E69-FD2D-47CA-B3E8-47358BC13D32}" type="pres">
      <dgm:prSet presAssocID="{B5F25B25-6BDF-4E77-9AC3-EDFBD54FB082}" presName="horz1" presStyleCnt="0"/>
      <dgm:spPr/>
    </dgm:pt>
    <dgm:pt modelId="{C4DB8528-97B0-4C3E-A8F6-9619DD04D32E}" type="pres">
      <dgm:prSet presAssocID="{B5F25B25-6BDF-4E77-9AC3-EDFBD54FB082}" presName="tx1" presStyleLbl="revTx" presStyleIdx="5" presStyleCnt="8"/>
      <dgm:spPr/>
    </dgm:pt>
    <dgm:pt modelId="{2B4655CA-6DAB-417C-81E1-6661BAFB81F2}" type="pres">
      <dgm:prSet presAssocID="{B5F25B25-6BDF-4E77-9AC3-EDFBD54FB082}" presName="vert1" presStyleCnt="0"/>
      <dgm:spPr/>
    </dgm:pt>
    <dgm:pt modelId="{68261E1B-CDCE-48C0-BE3C-8F89E99449AA}" type="pres">
      <dgm:prSet presAssocID="{7C570058-0885-4325-96DF-69CA2FCB0117}" presName="thickLine" presStyleLbl="alignNode1" presStyleIdx="6" presStyleCnt="8"/>
      <dgm:spPr/>
    </dgm:pt>
    <dgm:pt modelId="{D9B15C9E-A6EE-40BA-B2D4-C4325CD7276A}" type="pres">
      <dgm:prSet presAssocID="{7C570058-0885-4325-96DF-69CA2FCB0117}" presName="horz1" presStyleCnt="0"/>
      <dgm:spPr/>
    </dgm:pt>
    <dgm:pt modelId="{ACF7B22A-DB1C-41C1-901C-0E8C016965F3}" type="pres">
      <dgm:prSet presAssocID="{7C570058-0885-4325-96DF-69CA2FCB0117}" presName="tx1" presStyleLbl="revTx" presStyleIdx="6" presStyleCnt="8"/>
      <dgm:spPr/>
    </dgm:pt>
    <dgm:pt modelId="{029DE362-F905-4BEB-9E2F-DFA152AAEFED}" type="pres">
      <dgm:prSet presAssocID="{7C570058-0885-4325-96DF-69CA2FCB0117}" presName="vert1" presStyleCnt="0"/>
      <dgm:spPr/>
    </dgm:pt>
    <dgm:pt modelId="{410F31C9-A5C3-42AE-A74E-A14C251FDDBA}" type="pres">
      <dgm:prSet presAssocID="{BE8D0B97-1EB9-47CA-BAF2-C1DD82A03D4E}" presName="thickLine" presStyleLbl="alignNode1" presStyleIdx="7" presStyleCnt="8"/>
      <dgm:spPr/>
    </dgm:pt>
    <dgm:pt modelId="{C28F3E26-E257-488A-BB4F-45F16F060708}" type="pres">
      <dgm:prSet presAssocID="{BE8D0B97-1EB9-47CA-BAF2-C1DD82A03D4E}" presName="horz1" presStyleCnt="0"/>
      <dgm:spPr/>
    </dgm:pt>
    <dgm:pt modelId="{34C764D9-C514-47FC-A8AA-77156B611976}" type="pres">
      <dgm:prSet presAssocID="{BE8D0B97-1EB9-47CA-BAF2-C1DD82A03D4E}" presName="tx1" presStyleLbl="revTx" presStyleIdx="7" presStyleCnt="8"/>
      <dgm:spPr/>
    </dgm:pt>
    <dgm:pt modelId="{AED88F1D-33A4-462B-BB53-E43ABBE308A7}" type="pres">
      <dgm:prSet presAssocID="{BE8D0B97-1EB9-47CA-BAF2-C1DD82A03D4E}" presName="vert1" presStyleCnt="0"/>
      <dgm:spPr/>
    </dgm:pt>
  </dgm:ptLst>
  <dgm:cxnLst>
    <dgm:cxn modelId="{115D3C00-3ABC-4645-8129-6CB10439ACEB}" type="presOf" srcId="{F0AF52B5-8B48-44D1-B7A5-095EA66065DE}" destId="{367517D8-04E9-47E0-B424-2119536C344D}" srcOrd="0" destOrd="0" presId="urn:microsoft.com/office/officeart/2008/layout/LinedList"/>
    <dgm:cxn modelId="{54481013-C519-4427-955F-1F41215C15AB}" srcId="{50C78EB1-53B5-438B-96B7-4C7AA4F978C6}" destId="{CC7D8E8D-9ECA-4627-9377-695EDDB35AF9}" srcOrd="4" destOrd="0" parTransId="{CB7067D8-87A7-46A8-B212-C8D13E1D10F5}" sibTransId="{B6060401-F66C-48BF-B2C1-3AF99D287D1F}"/>
    <dgm:cxn modelId="{73563E14-0614-4809-8EC5-667EFF948414}" srcId="{50C78EB1-53B5-438B-96B7-4C7AA4F978C6}" destId="{1EAAD3C5-1952-44A5-BE50-3A0EAFA3681F}" srcOrd="2" destOrd="0" parTransId="{447FF9CF-ED46-4E69-B3FA-DE6AAE9804E1}" sibTransId="{C767D22B-BB65-4D51-8433-6A3C7CBC16F2}"/>
    <dgm:cxn modelId="{29A79F1D-B610-41ED-8A4F-D506916AEAEC}" type="presOf" srcId="{B5F25B25-6BDF-4E77-9AC3-EDFBD54FB082}" destId="{C4DB8528-97B0-4C3E-A8F6-9619DD04D32E}" srcOrd="0" destOrd="0" presId="urn:microsoft.com/office/officeart/2008/layout/LinedList"/>
    <dgm:cxn modelId="{75EB6526-F9EE-4D2D-888F-50440F89826B}" type="presOf" srcId="{AC9D7B2D-3C76-4903-ACEF-9C93A839B750}" destId="{AE977494-7EA4-488A-9AE1-2AB635EC7A81}" srcOrd="0" destOrd="0" presId="urn:microsoft.com/office/officeart/2008/layout/LinedList"/>
    <dgm:cxn modelId="{DA1A692B-E19B-4914-9957-B82C2563E6AC}" type="presOf" srcId="{7C570058-0885-4325-96DF-69CA2FCB0117}" destId="{ACF7B22A-DB1C-41C1-901C-0E8C016965F3}" srcOrd="0" destOrd="0" presId="urn:microsoft.com/office/officeart/2008/layout/LinedList"/>
    <dgm:cxn modelId="{E0BB1934-65BF-4A38-8628-1163C10089F3}" type="presOf" srcId="{1E0D5322-5105-4400-A1C8-8824D2307E68}" destId="{BEC745FD-1E12-4007-BFA7-EC60B4CC88FB}" srcOrd="0" destOrd="0" presId="urn:microsoft.com/office/officeart/2008/layout/LinedList"/>
    <dgm:cxn modelId="{BC57E53B-F7BE-4FEB-851F-E65C09F16F12}" srcId="{50C78EB1-53B5-438B-96B7-4C7AA4F978C6}" destId="{F0AF52B5-8B48-44D1-B7A5-095EA66065DE}" srcOrd="1" destOrd="0" parTransId="{56274A98-F278-435D-9F54-4F01D048B657}" sibTransId="{D5C7ECA4-BD41-454A-BFE7-B8762E88613C}"/>
    <dgm:cxn modelId="{1A55373F-2847-4CE4-89ED-5924D90E831F}" type="presOf" srcId="{1EAAD3C5-1952-44A5-BE50-3A0EAFA3681F}" destId="{25C71DF5-F6E0-440F-82E2-FD43971B30C5}" srcOrd="0" destOrd="0" presId="urn:microsoft.com/office/officeart/2008/layout/LinedList"/>
    <dgm:cxn modelId="{77B7C86B-A1C2-47E6-8B16-281F6E801513}" srcId="{50C78EB1-53B5-438B-96B7-4C7AA4F978C6}" destId="{B5F25B25-6BDF-4E77-9AC3-EDFBD54FB082}" srcOrd="5" destOrd="0" parTransId="{15075480-0EEC-497F-A26A-C7889C29C872}" sibTransId="{88F3DD48-2E8B-4F0F-9C26-D9F1239D5A11}"/>
    <dgm:cxn modelId="{CCE92E87-79AA-42F6-BB0B-83242E22CBDE}" type="presOf" srcId="{50C78EB1-53B5-438B-96B7-4C7AA4F978C6}" destId="{825BC531-9FFD-428D-A85E-9147DCC902A6}" srcOrd="0" destOrd="0" presId="urn:microsoft.com/office/officeart/2008/layout/LinedList"/>
    <dgm:cxn modelId="{5946F693-E638-4E15-A463-9B567A2E9862}" srcId="{50C78EB1-53B5-438B-96B7-4C7AA4F978C6}" destId="{7C570058-0885-4325-96DF-69CA2FCB0117}" srcOrd="6" destOrd="0" parTransId="{CEF9B2AD-37B4-4752-B96D-A481815DA737}" sibTransId="{325E5892-3B07-41BB-873D-8806D560024C}"/>
    <dgm:cxn modelId="{521151A7-44B1-477E-9382-A9C2A52413F9}" type="presOf" srcId="{BE8D0B97-1EB9-47CA-BAF2-C1DD82A03D4E}" destId="{34C764D9-C514-47FC-A8AA-77156B611976}" srcOrd="0" destOrd="0" presId="urn:microsoft.com/office/officeart/2008/layout/LinedList"/>
    <dgm:cxn modelId="{D1DB13B7-77D5-4981-9A73-76408A472E53}" srcId="{50C78EB1-53B5-438B-96B7-4C7AA4F978C6}" destId="{AC9D7B2D-3C76-4903-ACEF-9C93A839B750}" srcOrd="3" destOrd="0" parTransId="{9E57B9AC-4E84-47D0-B0E4-E9D10F51E5E5}" sibTransId="{8A8F80BC-C134-4097-84B4-FC3BA2EF8655}"/>
    <dgm:cxn modelId="{2449C6C8-0695-4C6E-B79C-E09CD7DB6599}" srcId="{50C78EB1-53B5-438B-96B7-4C7AA4F978C6}" destId="{1E0D5322-5105-4400-A1C8-8824D2307E68}" srcOrd="0" destOrd="0" parTransId="{6EC2D6CF-3E4E-4261-9A89-7F827C2E7DC4}" sibTransId="{DDACB6C7-E36A-44AE-8AF5-076D8A53D4C3}"/>
    <dgm:cxn modelId="{58DB0CCA-B2AB-41DA-A89C-402ECEA46380}" srcId="{50C78EB1-53B5-438B-96B7-4C7AA4F978C6}" destId="{BE8D0B97-1EB9-47CA-BAF2-C1DD82A03D4E}" srcOrd="7" destOrd="0" parTransId="{6B78B4A0-5B99-4BD4-B8F0-415BDEC761AF}" sibTransId="{C3737BC3-CA49-4BC9-BF24-D2D91208E3D9}"/>
    <dgm:cxn modelId="{512657E7-4288-496A-B35D-B7E268D9A983}" type="presOf" srcId="{CC7D8E8D-9ECA-4627-9377-695EDDB35AF9}" destId="{3DF43819-2116-4E2C-A511-6155C2940E88}" srcOrd="0" destOrd="0" presId="urn:microsoft.com/office/officeart/2008/layout/LinedList"/>
    <dgm:cxn modelId="{4A2C0E6D-5AEB-4EB1-A8E2-AD37A0006ABC}" type="presParOf" srcId="{825BC531-9FFD-428D-A85E-9147DCC902A6}" destId="{9DE8A0E4-C227-45AB-B588-7C143B662114}" srcOrd="0" destOrd="0" presId="urn:microsoft.com/office/officeart/2008/layout/LinedList"/>
    <dgm:cxn modelId="{4E539923-4B37-42FA-95E9-760ADD913525}" type="presParOf" srcId="{825BC531-9FFD-428D-A85E-9147DCC902A6}" destId="{D4BE111C-AD0A-4CBE-98A2-614E5C39FD36}" srcOrd="1" destOrd="0" presId="urn:microsoft.com/office/officeart/2008/layout/LinedList"/>
    <dgm:cxn modelId="{32711F3D-B31D-4DDF-8C37-C3E72CC17FAA}" type="presParOf" srcId="{D4BE111C-AD0A-4CBE-98A2-614E5C39FD36}" destId="{BEC745FD-1E12-4007-BFA7-EC60B4CC88FB}" srcOrd="0" destOrd="0" presId="urn:microsoft.com/office/officeart/2008/layout/LinedList"/>
    <dgm:cxn modelId="{74915262-9C6C-4D72-A6BE-A0AE7AFBC438}" type="presParOf" srcId="{D4BE111C-AD0A-4CBE-98A2-614E5C39FD36}" destId="{FF1D1199-7495-4627-84E2-43D539AE15A9}" srcOrd="1" destOrd="0" presId="urn:microsoft.com/office/officeart/2008/layout/LinedList"/>
    <dgm:cxn modelId="{D0BDF6A7-3948-4CC2-88D3-F1DFDC3F93FE}" type="presParOf" srcId="{825BC531-9FFD-428D-A85E-9147DCC902A6}" destId="{34304D0D-3D62-4872-AAE8-83FD33277545}" srcOrd="2" destOrd="0" presId="urn:microsoft.com/office/officeart/2008/layout/LinedList"/>
    <dgm:cxn modelId="{B0B02DDB-4A5A-4B1C-AEF4-7BB857B9C758}" type="presParOf" srcId="{825BC531-9FFD-428D-A85E-9147DCC902A6}" destId="{DD544A6A-93C7-48B0-8431-831C7BFD0341}" srcOrd="3" destOrd="0" presId="urn:microsoft.com/office/officeart/2008/layout/LinedList"/>
    <dgm:cxn modelId="{D116F7F6-2FE9-4378-8A18-E3A025012703}" type="presParOf" srcId="{DD544A6A-93C7-48B0-8431-831C7BFD0341}" destId="{367517D8-04E9-47E0-B424-2119536C344D}" srcOrd="0" destOrd="0" presId="urn:microsoft.com/office/officeart/2008/layout/LinedList"/>
    <dgm:cxn modelId="{F0192340-A5EB-4153-B2A3-4717AEA56CD4}" type="presParOf" srcId="{DD544A6A-93C7-48B0-8431-831C7BFD0341}" destId="{C6F472F1-5B67-42DC-9664-3268748E2719}" srcOrd="1" destOrd="0" presId="urn:microsoft.com/office/officeart/2008/layout/LinedList"/>
    <dgm:cxn modelId="{555A46D6-52EC-4EA3-B16C-C8EE83D5DA79}" type="presParOf" srcId="{825BC531-9FFD-428D-A85E-9147DCC902A6}" destId="{952C51E8-2E9A-4924-BA9D-55DEFC9F60B1}" srcOrd="4" destOrd="0" presId="urn:microsoft.com/office/officeart/2008/layout/LinedList"/>
    <dgm:cxn modelId="{ABFF9507-DEBE-4BD4-B548-E1DC0A3CA758}" type="presParOf" srcId="{825BC531-9FFD-428D-A85E-9147DCC902A6}" destId="{2AC2CEC1-C624-4CB4-B203-9AA918CA177A}" srcOrd="5" destOrd="0" presId="urn:microsoft.com/office/officeart/2008/layout/LinedList"/>
    <dgm:cxn modelId="{CA38B3E4-3318-4E0C-B9EE-6E57769A67BA}" type="presParOf" srcId="{2AC2CEC1-C624-4CB4-B203-9AA918CA177A}" destId="{25C71DF5-F6E0-440F-82E2-FD43971B30C5}" srcOrd="0" destOrd="0" presId="urn:microsoft.com/office/officeart/2008/layout/LinedList"/>
    <dgm:cxn modelId="{537E58A4-657C-4B52-97D4-CC5D9DFF6598}" type="presParOf" srcId="{2AC2CEC1-C624-4CB4-B203-9AA918CA177A}" destId="{089CE938-077A-425B-8340-F58702F176CF}" srcOrd="1" destOrd="0" presId="urn:microsoft.com/office/officeart/2008/layout/LinedList"/>
    <dgm:cxn modelId="{5E52B608-67B5-4885-9B6D-F8A02E975635}" type="presParOf" srcId="{825BC531-9FFD-428D-A85E-9147DCC902A6}" destId="{824462FB-B10E-4F3B-AB4B-68CF131DE2E6}" srcOrd="6" destOrd="0" presId="urn:microsoft.com/office/officeart/2008/layout/LinedList"/>
    <dgm:cxn modelId="{ABC44460-DF07-42B7-95D4-49F786E0B913}" type="presParOf" srcId="{825BC531-9FFD-428D-A85E-9147DCC902A6}" destId="{AB6D3689-BCC9-4284-AEBE-F5BBDEA7EE0E}" srcOrd="7" destOrd="0" presId="urn:microsoft.com/office/officeart/2008/layout/LinedList"/>
    <dgm:cxn modelId="{37266AC2-92C4-4D22-AA2F-FDAB818E3009}" type="presParOf" srcId="{AB6D3689-BCC9-4284-AEBE-F5BBDEA7EE0E}" destId="{AE977494-7EA4-488A-9AE1-2AB635EC7A81}" srcOrd="0" destOrd="0" presId="urn:microsoft.com/office/officeart/2008/layout/LinedList"/>
    <dgm:cxn modelId="{E21E2429-8510-4E7A-8F22-92E726E26ABE}" type="presParOf" srcId="{AB6D3689-BCC9-4284-AEBE-F5BBDEA7EE0E}" destId="{986FA732-C345-4AE4-912D-C8A4365B52FA}" srcOrd="1" destOrd="0" presId="urn:microsoft.com/office/officeart/2008/layout/LinedList"/>
    <dgm:cxn modelId="{3ECFAC73-F736-4F6C-9FB5-F36BACEAB6A2}" type="presParOf" srcId="{825BC531-9FFD-428D-A85E-9147DCC902A6}" destId="{F7A6F286-2E81-450C-924C-A292BB4BA272}" srcOrd="8" destOrd="0" presId="urn:microsoft.com/office/officeart/2008/layout/LinedList"/>
    <dgm:cxn modelId="{17C3046F-85A7-41B8-BCEE-545B442567F0}" type="presParOf" srcId="{825BC531-9FFD-428D-A85E-9147DCC902A6}" destId="{8B527825-9D10-46FA-9779-10D773C92836}" srcOrd="9" destOrd="0" presId="urn:microsoft.com/office/officeart/2008/layout/LinedList"/>
    <dgm:cxn modelId="{97BBFCE5-B407-4206-9EC1-8D2E9947C15F}" type="presParOf" srcId="{8B527825-9D10-46FA-9779-10D773C92836}" destId="{3DF43819-2116-4E2C-A511-6155C2940E88}" srcOrd="0" destOrd="0" presId="urn:microsoft.com/office/officeart/2008/layout/LinedList"/>
    <dgm:cxn modelId="{3CC3CD43-2132-4313-846C-37DBB01F02DA}" type="presParOf" srcId="{8B527825-9D10-46FA-9779-10D773C92836}" destId="{6B5854F0-DC2D-4769-87C1-55ABDA68F4D9}" srcOrd="1" destOrd="0" presId="urn:microsoft.com/office/officeart/2008/layout/LinedList"/>
    <dgm:cxn modelId="{350C21B0-D621-43E0-B9EE-081B3C6DEE23}" type="presParOf" srcId="{825BC531-9FFD-428D-A85E-9147DCC902A6}" destId="{144CD48F-28D5-43D0-BD82-087C8B4852C1}" srcOrd="10" destOrd="0" presId="urn:microsoft.com/office/officeart/2008/layout/LinedList"/>
    <dgm:cxn modelId="{2C72C55B-22C8-4A54-91E3-6CC160F6D545}" type="presParOf" srcId="{825BC531-9FFD-428D-A85E-9147DCC902A6}" destId="{FB430E69-FD2D-47CA-B3E8-47358BC13D32}" srcOrd="11" destOrd="0" presId="urn:microsoft.com/office/officeart/2008/layout/LinedList"/>
    <dgm:cxn modelId="{F997D0E4-F48D-4BF7-A1E6-5CFBA85E8994}" type="presParOf" srcId="{FB430E69-FD2D-47CA-B3E8-47358BC13D32}" destId="{C4DB8528-97B0-4C3E-A8F6-9619DD04D32E}" srcOrd="0" destOrd="0" presId="urn:microsoft.com/office/officeart/2008/layout/LinedList"/>
    <dgm:cxn modelId="{28941432-C38C-4699-8F6F-36FF60B2F989}" type="presParOf" srcId="{FB430E69-FD2D-47CA-B3E8-47358BC13D32}" destId="{2B4655CA-6DAB-417C-81E1-6661BAFB81F2}" srcOrd="1" destOrd="0" presId="urn:microsoft.com/office/officeart/2008/layout/LinedList"/>
    <dgm:cxn modelId="{AAAD4EB4-12D7-4F06-B71E-E2882643AB65}" type="presParOf" srcId="{825BC531-9FFD-428D-A85E-9147DCC902A6}" destId="{68261E1B-CDCE-48C0-BE3C-8F89E99449AA}" srcOrd="12" destOrd="0" presId="urn:microsoft.com/office/officeart/2008/layout/LinedList"/>
    <dgm:cxn modelId="{9AAACCD4-E8AC-4CEB-85DD-B7A5BD34D359}" type="presParOf" srcId="{825BC531-9FFD-428D-A85E-9147DCC902A6}" destId="{D9B15C9E-A6EE-40BA-B2D4-C4325CD7276A}" srcOrd="13" destOrd="0" presId="urn:microsoft.com/office/officeart/2008/layout/LinedList"/>
    <dgm:cxn modelId="{FFB801CC-227C-45A4-BEF1-5DB79FFE503C}" type="presParOf" srcId="{D9B15C9E-A6EE-40BA-B2D4-C4325CD7276A}" destId="{ACF7B22A-DB1C-41C1-901C-0E8C016965F3}" srcOrd="0" destOrd="0" presId="urn:microsoft.com/office/officeart/2008/layout/LinedList"/>
    <dgm:cxn modelId="{1049B06E-9857-4B88-8529-2FF5FD1E8A26}" type="presParOf" srcId="{D9B15C9E-A6EE-40BA-B2D4-C4325CD7276A}" destId="{029DE362-F905-4BEB-9E2F-DFA152AAEFED}" srcOrd="1" destOrd="0" presId="urn:microsoft.com/office/officeart/2008/layout/LinedList"/>
    <dgm:cxn modelId="{2A546352-ACF0-4788-BB9D-ABFB68BB2B7A}" type="presParOf" srcId="{825BC531-9FFD-428D-A85E-9147DCC902A6}" destId="{410F31C9-A5C3-42AE-A74E-A14C251FDDBA}" srcOrd="14" destOrd="0" presId="urn:microsoft.com/office/officeart/2008/layout/LinedList"/>
    <dgm:cxn modelId="{C201343E-FBCB-47B2-9F61-5B717C6D8EFE}" type="presParOf" srcId="{825BC531-9FFD-428D-A85E-9147DCC902A6}" destId="{C28F3E26-E257-488A-BB4F-45F16F060708}" srcOrd="15" destOrd="0" presId="urn:microsoft.com/office/officeart/2008/layout/LinedList"/>
    <dgm:cxn modelId="{53FDD90E-1BD3-4D54-B614-D661E6292B18}" type="presParOf" srcId="{C28F3E26-E257-488A-BB4F-45F16F060708}" destId="{34C764D9-C514-47FC-A8AA-77156B611976}" srcOrd="0" destOrd="0" presId="urn:microsoft.com/office/officeart/2008/layout/LinedList"/>
    <dgm:cxn modelId="{5BE61028-3F35-4EAD-829D-F241CB94AD26}" type="presParOf" srcId="{C28F3E26-E257-488A-BB4F-45F16F060708}" destId="{AED88F1D-33A4-462B-BB53-E43ABBE308A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CEF5600-52DC-4E0C-A28A-84069A82A25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23C166DD-E128-4BB8-9A77-D302AFE9C446}">
      <dgm:prSet/>
      <dgm:spPr/>
      <dgm:t>
        <a:bodyPr/>
        <a:lstStyle/>
        <a:p>
          <a:r>
            <a:rPr lang="en-US" b="1" i="0"/>
            <a:t>Python Code Snippets: </a:t>
          </a:r>
          <a:r>
            <a:rPr lang="en-US" b="0" i="0"/>
            <a:t>Includes relevant code snippets for data collection, data wrangling, exploratory data analysis, predictive modeling, and dashboard development.</a:t>
          </a:r>
          <a:endParaRPr lang="en-US"/>
        </a:p>
      </dgm:t>
    </dgm:pt>
    <dgm:pt modelId="{5049574E-6B68-4188-90A2-9C79C367D67C}" type="parTrans" cxnId="{34B42C8D-36B0-4285-8785-C58133B4C2F2}">
      <dgm:prSet/>
      <dgm:spPr/>
      <dgm:t>
        <a:bodyPr/>
        <a:lstStyle/>
        <a:p>
          <a:endParaRPr lang="en-US"/>
        </a:p>
      </dgm:t>
    </dgm:pt>
    <dgm:pt modelId="{1597E320-A4D1-4F90-8F73-BA2F78812EA1}" type="sibTrans" cxnId="{34B42C8D-36B0-4285-8785-C58133B4C2F2}">
      <dgm:prSet/>
      <dgm:spPr/>
      <dgm:t>
        <a:bodyPr/>
        <a:lstStyle/>
        <a:p>
          <a:endParaRPr lang="en-US"/>
        </a:p>
      </dgm:t>
    </dgm:pt>
    <dgm:pt modelId="{5CE3BDC0-06F6-4DDF-AEE8-95FB8BCB94D0}">
      <dgm:prSet/>
      <dgm:spPr/>
      <dgm:t>
        <a:bodyPr/>
        <a:lstStyle/>
        <a:p>
          <a:r>
            <a:rPr lang="en-US" b="0" i="0"/>
            <a:t>Link: </a:t>
          </a:r>
          <a:r>
            <a:rPr lang="en-US" b="0" i="0">
              <a:hlinkClick xmlns:r="http://schemas.openxmlformats.org/officeDocument/2006/relationships" r:id="rId1"/>
            </a:rPr>
            <a:t>https://github.com/GhidzE/Gido_Project2/blob/main/Python%20Code%20Snippets.txt</a:t>
          </a:r>
          <a:r>
            <a:rPr lang="en-US" b="0" i="0"/>
            <a:t> </a:t>
          </a:r>
          <a:endParaRPr lang="en-US"/>
        </a:p>
      </dgm:t>
    </dgm:pt>
    <dgm:pt modelId="{59423857-5327-4F19-BF5B-44FA4FFBBE7F}" type="parTrans" cxnId="{82FCBF16-550E-4E24-8F40-DD4C30CF2DC0}">
      <dgm:prSet/>
      <dgm:spPr/>
      <dgm:t>
        <a:bodyPr/>
        <a:lstStyle/>
        <a:p>
          <a:endParaRPr lang="en-US"/>
        </a:p>
      </dgm:t>
    </dgm:pt>
    <dgm:pt modelId="{3078DF50-3FB8-4809-B2F1-90B875369CEC}" type="sibTrans" cxnId="{82FCBF16-550E-4E24-8F40-DD4C30CF2DC0}">
      <dgm:prSet/>
      <dgm:spPr/>
      <dgm:t>
        <a:bodyPr/>
        <a:lstStyle/>
        <a:p>
          <a:endParaRPr lang="en-US"/>
        </a:p>
      </dgm:t>
    </dgm:pt>
    <dgm:pt modelId="{833A8483-ED16-4C3C-AAC1-879C2B6FE104}">
      <dgm:prSet/>
      <dgm:spPr/>
      <dgm:t>
        <a:bodyPr/>
        <a:lstStyle/>
        <a:p>
          <a:r>
            <a:rPr lang="en-US" b="1" i="0"/>
            <a:t>SQL Queries:</a:t>
          </a:r>
          <a:r>
            <a:rPr lang="en-US" b="1"/>
            <a:t> </a:t>
          </a:r>
          <a:r>
            <a:rPr lang="en-US"/>
            <a:t>I</a:t>
          </a:r>
          <a:r>
            <a:rPr lang="en-US" b="0" i="0"/>
            <a:t>ncludes SQL queries used for data analysis and exploration.</a:t>
          </a:r>
          <a:endParaRPr lang="en-US"/>
        </a:p>
      </dgm:t>
    </dgm:pt>
    <dgm:pt modelId="{872FE212-CA00-4271-8A3C-A36DCC22DF72}" type="parTrans" cxnId="{6DFEA310-30C9-489B-BE47-BFEE602955A4}">
      <dgm:prSet/>
      <dgm:spPr/>
      <dgm:t>
        <a:bodyPr/>
        <a:lstStyle/>
        <a:p>
          <a:endParaRPr lang="en-US"/>
        </a:p>
      </dgm:t>
    </dgm:pt>
    <dgm:pt modelId="{27367DC6-EBD9-491E-AA14-CD9075E98B89}" type="sibTrans" cxnId="{6DFEA310-30C9-489B-BE47-BFEE602955A4}">
      <dgm:prSet/>
      <dgm:spPr/>
      <dgm:t>
        <a:bodyPr/>
        <a:lstStyle/>
        <a:p>
          <a:endParaRPr lang="en-US"/>
        </a:p>
      </dgm:t>
    </dgm:pt>
    <dgm:pt modelId="{0CE75004-C2BC-4468-9527-338A99B71E33}">
      <dgm:prSet/>
      <dgm:spPr/>
      <dgm:t>
        <a:bodyPr/>
        <a:lstStyle/>
        <a:p>
          <a:r>
            <a:rPr lang="en-US" b="0" i="0"/>
            <a:t>Link: </a:t>
          </a:r>
          <a:r>
            <a:rPr lang="en-US" b="0" i="0">
              <a:hlinkClick xmlns:r="http://schemas.openxmlformats.org/officeDocument/2006/relationships" r:id="rId2"/>
            </a:rPr>
            <a:t>https://github.com/GhidzE/Gido_Project2/blob/main/SQL%20Queries.txt</a:t>
          </a:r>
          <a:r>
            <a:rPr lang="en-US" b="0" i="0"/>
            <a:t> </a:t>
          </a:r>
          <a:endParaRPr lang="en-US"/>
        </a:p>
      </dgm:t>
    </dgm:pt>
    <dgm:pt modelId="{9B1D06AC-3230-4FBD-B31B-E4BCCC419582}" type="parTrans" cxnId="{CFC46629-A7B9-4ABB-81AE-585FDB087129}">
      <dgm:prSet/>
      <dgm:spPr/>
      <dgm:t>
        <a:bodyPr/>
        <a:lstStyle/>
        <a:p>
          <a:endParaRPr lang="en-US"/>
        </a:p>
      </dgm:t>
    </dgm:pt>
    <dgm:pt modelId="{769A090B-7986-460C-B170-65125E520FD6}" type="sibTrans" cxnId="{CFC46629-A7B9-4ABB-81AE-585FDB087129}">
      <dgm:prSet/>
      <dgm:spPr/>
      <dgm:t>
        <a:bodyPr/>
        <a:lstStyle/>
        <a:p>
          <a:endParaRPr lang="en-US"/>
        </a:p>
      </dgm:t>
    </dgm:pt>
    <dgm:pt modelId="{A2C7E10D-9B40-4155-95E3-E76DAF657462}">
      <dgm:prSet/>
      <dgm:spPr/>
      <dgm:t>
        <a:bodyPr/>
        <a:lstStyle/>
        <a:p>
          <a:r>
            <a:rPr lang="en-US" b="1"/>
            <a:t>Charts and Graphs: </a:t>
          </a:r>
          <a:r>
            <a:rPr lang="en-US" b="0" i="0"/>
            <a:t>Includes all charts, graphs, and visualizations generated during the project, showcasing key insights and findings.</a:t>
          </a:r>
          <a:endParaRPr lang="en-US"/>
        </a:p>
      </dgm:t>
    </dgm:pt>
    <dgm:pt modelId="{BDEFD055-68E6-43A8-A129-70A79EFBABE2}" type="parTrans" cxnId="{65A94A2F-16E6-49D0-BFDB-FF96D1EB4752}">
      <dgm:prSet/>
      <dgm:spPr/>
      <dgm:t>
        <a:bodyPr/>
        <a:lstStyle/>
        <a:p>
          <a:endParaRPr lang="en-US"/>
        </a:p>
      </dgm:t>
    </dgm:pt>
    <dgm:pt modelId="{67B87D87-1912-4023-9B1C-E1D33A8CF357}" type="sibTrans" cxnId="{65A94A2F-16E6-49D0-BFDB-FF96D1EB4752}">
      <dgm:prSet/>
      <dgm:spPr/>
      <dgm:t>
        <a:bodyPr/>
        <a:lstStyle/>
        <a:p>
          <a:endParaRPr lang="en-US"/>
        </a:p>
      </dgm:t>
    </dgm:pt>
    <dgm:pt modelId="{D8531FC7-F54A-42A9-870F-2D17785F0A26}">
      <dgm:prSet/>
      <dgm:spPr/>
      <dgm:t>
        <a:bodyPr/>
        <a:lstStyle/>
        <a:p>
          <a:r>
            <a:rPr lang="en-US" b="0" i="0"/>
            <a:t>Link: </a:t>
          </a:r>
          <a:r>
            <a:rPr lang="en-US" b="0" i="0">
              <a:hlinkClick xmlns:r="http://schemas.openxmlformats.org/officeDocument/2006/relationships" r:id="rId3"/>
            </a:rPr>
            <a:t>https://github.com/GhidzE/Gido_Project2/blob/main/Charts%20and%20Graphs.docx</a:t>
          </a:r>
          <a:r>
            <a:rPr lang="en-US" b="0" i="0"/>
            <a:t> </a:t>
          </a:r>
          <a:endParaRPr lang="en-US"/>
        </a:p>
      </dgm:t>
    </dgm:pt>
    <dgm:pt modelId="{9CF83874-73DE-4057-AE0B-87C5CBDAB785}" type="parTrans" cxnId="{498AEEEE-0A96-4DFA-92DE-945DA829D20E}">
      <dgm:prSet/>
      <dgm:spPr/>
      <dgm:t>
        <a:bodyPr/>
        <a:lstStyle/>
        <a:p>
          <a:endParaRPr lang="en-US"/>
        </a:p>
      </dgm:t>
    </dgm:pt>
    <dgm:pt modelId="{57ABFFCB-C676-4E5C-957F-8CF33E42C91E}" type="sibTrans" cxnId="{498AEEEE-0A96-4DFA-92DE-945DA829D20E}">
      <dgm:prSet/>
      <dgm:spPr/>
      <dgm:t>
        <a:bodyPr/>
        <a:lstStyle/>
        <a:p>
          <a:endParaRPr lang="en-US"/>
        </a:p>
      </dgm:t>
    </dgm:pt>
    <dgm:pt modelId="{2A77848B-4A8C-43D5-867F-217AC5686DCE}">
      <dgm:prSet/>
      <dgm:spPr/>
      <dgm:t>
        <a:bodyPr/>
        <a:lstStyle/>
        <a:p>
          <a:r>
            <a:rPr lang="en-US" b="1"/>
            <a:t>Datasets and Data Frames:- </a:t>
          </a:r>
          <a:r>
            <a:rPr lang="en-US" b="0" i="0"/>
            <a:t>Includes links to all relevant data sets used for analysis, sourced from SpaceX API, web scraping, or external sources.</a:t>
          </a:r>
          <a:endParaRPr lang="en-US"/>
        </a:p>
      </dgm:t>
    </dgm:pt>
    <dgm:pt modelId="{101ACAF4-6658-4256-8A54-E24A2FB4D167}" type="parTrans" cxnId="{3F6832DC-920E-43BC-BC5F-D478E32F33D6}">
      <dgm:prSet/>
      <dgm:spPr/>
      <dgm:t>
        <a:bodyPr/>
        <a:lstStyle/>
        <a:p>
          <a:endParaRPr lang="en-US"/>
        </a:p>
      </dgm:t>
    </dgm:pt>
    <dgm:pt modelId="{26531E87-CD8A-4734-B4E0-DCAC378BBF5D}" type="sibTrans" cxnId="{3F6832DC-920E-43BC-BC5F-D478E32F33D6}">
      <dgm:prSet/>
      <dgm:spPr/>
      <dgm:t>
        <a:bodyPr/>
        <a:lstStyle/>
        <a:p>
          <a:endParaRPr lang="en-US"/>
        </a:p>
      </dgm:t>
    </dgm:pt>
    <dgm:pt modelId="{D2E1A630-3486-4330-BDC7-BB352FA7A071}">
      <dgm:prSet/>
      <dgm:spPr/>
      <dgm:t>
        <a:bodyPr/>
        <a:lstStyle/>
        <a:p>
          <a:r>
            <a:rPr lang="en-US"/>
            <a:t>Link: </a:t>
          </a:r>
          <a:r>
            <a:rPr lang="en-US">
              <a:hlinkClick xmlns:r="http://schemas.openxmlformats.org/officeDocument/2006/relationships" r:id="rId4"/>
            </a:rPr>
            <a:t>https://github.com/GhidzE/Gido_Project2/blob/main/Datasets%20and%20Data%20Frames.docx</a:t>
          </a:r>
          <a:r>
            <a:rPr lang="en-US"/>
            <a:t> </a:t>
          </a:r>
        </a:p>
      </dgm:t>
    </dgm:pt>
    <dgm:pt modelId="{73B63644-EED3-4889-B1BD-79F645348749}" type="parTrans" cxnId="{F35F02E2-C9E5-4C54-B18F-EC10AABFCB3A}">
      <dgm:prSet/>
      <dgm:spPr/>
      <dgm:t>
        <a:bodyPr/>
        <a:lstStyle/>
        <a:p>
          <a:endParaRPr lang="en-US"/>
        </a:p>
      </dgm:t>
    </dgm:pt>
    <dgm:pt modelId="{A8BBEAE9-3461-4A24-9CDE-88A451274B61}" type="sibTrans" cxnId="{F35F02E2-C9E5-4C54-B18F-EC10AABFCB3A}">
      <dgm:prSet/>
      <dgm:spPr/>
      <dgm:t>
        <a:bodyPr/>
        <a:lstStyle/>
        <a:p>
          <a:endParaRPr lang="en-US"/>
        </a:p>
      </dgm:t>
    </dgm:pt>
    <dgm:pt modelId="{9D06144A-80B3-44E4-854A-6938F27D88B6}">
      <dgm:prSet/>
      <dgm:spPr/>
      <dgm:t>
        <a:bodyPr/>
        <a:lstStyle/>
        <a:p>
          <a:r>
            <a:rPr lang="en-US" b="1" i="0"/>
            <a:t>Notebook Outputs</a:t>
          </a:r>
          <a:r>
            <a:rPr lang="en-US" b="1"/>
            <a:t>: </a:t>
          </a:r>
          <a:r>
            <a:rPr lang="en-US" b="0" i="0"/>
            <a:t>Contains outputs from Jupyter Notebooks, showcasing analysis, code execution results, and model evaluations.</a:t>
          </a:r>
          <a:endParaRPr lang="en-US"/>
        </a:p>
      </dgm:t>
    </dgm:pt>
    <dgm:pt modelId="{55455114-2EA1-4168-9117-E4FC68FAF94B}" type="parTrans" cxnId="{C33AD887-FDEE-4A3C-AEF0-33E4570D06BA}">
      <dgm:prSet/>
      <dgm:spPr/>
      <dgm:t>
        <a:bodyPr/>
        <a:lstStyle/>
        <a:p>
          <a:endParaRPr lang="en-US"/>
        </a:p>
      </dgm:t>
    </dgm:pt>
    <dgm:pt modelId="{BA8564B6-E409-451D-BA0F-4F3FEE7EE039}" type="sibTrans" cxnId="{C33AD887-FDEE-4A3C-AEF0-33E4570D06BA}">
      <dgm:prSet/>
      <dgm:spPr/>
      <dgm:t>
        <a:bodyPr/>
        <a:lstStyle/>
        <a:p>
          <a:endParaRPr lang="en-US"/>
        </a:p>
      </dgm:t>
    </dgm:pt>
    <dgm:pt modelId="{7BBF2958-A205-4AF9-A96A-53902760B75F}">
      <dgm:prSet/>
      <dgm:spPr/>
      <dgm:t>
        <a:bodyPr/>
        <a:lstStyle/>
        <a:p>
          <a:r>
            <a:rPr lang="en-US" b="0" i="0"/>
            <a:t>Link1: </a:t>
          </a:r>
          <a:r>
            <a:rPr lang="en-US" b="0" i="0">
              <a:hlinkClick xmlns:r="http://schemas.openxmlformats.org/officeDocument/2006/relationships" r:id="rId5"/>
            </a:rPr>
            <a:t>https://github.com/GhidzE/Gido_Project2/blob/main/jupyter-labs-spacex-data-collection-api%20(1).ipynb</a:t>
          </a:r>
          <a:r>
            <a:rPr lang="en-US" b="0" i="0"/>
            <a:t> </a:t>
          </a:r>
          <a:endParaRPr lang="en-US"/>
        </a:p>
      </dgm:t>
    </dgm:pt>
    <dgm:pt modelId="{D56A74ED-E4A1-4961-AD97-0BB7F57F2690}" type="parTrans" cxnId="{8003F545-7977-4307-97A2-0F8C5D51E077}">
      <dgm:prSet/>
      <dgm:spPr/>
      <dgm:t>
        <a:bodyPr/>
        <a:lstStyle/>
        <a:p>
          <a:endParaRPr lang="en-US"/>
        </a:p>
      </dgm:t>
    </dgm:pt>
    <dgm:pt modelId="{DA79FD44-151A-4C5B-85CC-D261ADD22677}" type="sibTrans" cxnId="{8003F545-7977-4307-97A2-0F8C5D51E077}">
      <dgm:prSet/>
      <dgm:spPr/>
      <dgm:t>
        <a:bodyPr/>
        <a:lstStyle/>
        <a:p>
          <a:endParaRPr lang="en-US"/>
        </a:p>
      </dgm:t>
    </dgm:pt>
    <dgm:pt modelId="{30E260A2-4DEA-48B3-8974-C31D9A3141A5}">
      <dgm:prSet/>
      <dgm:spPr/>
      <dgm:t>
        <a:bodyPr/>
        <a:lstStyle/>
        <a:p>
          <a:r>
            <a:rPr lang="en-US"/>
            <a:t>Link2: </a:t>
          </a:r>
          <a:r>
            <a:rPr lang="en-US">
              <a:hlinkClick xmlns:r="http://schemas.openxmlformats.org/officeDocument/2006/relationships" r:id="rId6"/>
            </a:rPr>
            <a:t>https://github.com/GhidzE/Gido_Project2/blob/main/jupyter-labs-webscraping.ipynb</a:t>
          </a:r>
          <a:r>
            <a:rPr lang="en-US"/>
            <a:t> </a:t>
          </a:r>
        </a:p>
      </dgm:t>
    </dgm:pt>
    <dgm:pt modelId="{9B4CE1C8-93F6-4BEC-BB36-1E82E60207B6}" type="parTrans" cxnId="{25012511-1A7D-4E72-929B-42CEE5641B1C}">
      <dgm:prSet/>
      <dgm:spPr/>
      <dgm:t>
        <a:bodyPr/>
        <a:lstStyle/>
        <a:p>
          <a:endParaRPr lang="en-US"/>
        </a:p>
      </dgm:t>
    </dgm:pt>
    <dgm:pt modelId="{454B855F-0A31-473C-BDC1-5A81C02F0A10}" type="sibTrans" cxnId="{25012511-1A7D-4E72-929B-42CEE5641B1C}">
      <dgm:prSet/>
      <dgm:spPr/>
      <dgm:t>
        <a:bodyPr/>
        <a:lstStyle/>
        <a:p>
          <a:endParaRPr lang="en-US"/>
        </a:p>
      </dgm:t>
    </dgm:pt>
    <dgm:pt modelId="{F7FFEECB-367E-469A-BD08-E1A7B0A9E958}">
      <dgm:prSet/>
      <dgm:spPr/>
      <dgm:t>
        <a:bodyPr/>
        <a:lstStyle/>
        <a:p>
          <a:r>
            <a:rPr lang="en-US"/>
            <a:t>Link3: </a:t>
          </a:r>
          <a:r>
            <a:rPr lang="en-US">
              <a:hlinkClick xmlns:r="http://schemas.openxmlformats.org/officeDocument/2006/relationships" r:id="rId7"/>
            </a:rPr>
            <a:t>https://github.com/GhidzE/Gido_Project2/blob/main/labs-jupyter-spacex-Data%20wrangling%20(1).ipynb</a:t>
          </a:r>
          <a:r>
            <a:rPr lang="en-US"/>
            <a:t> </a:t>
          </a:r>
        </a:p>
      </dgm:t>
    </dgm:pt>
    <dgm:pt modelId="{D988F95F-A024-4E05-A589-8DB1198597AA}" type="parTrans" cxnId="{CC4F5747-1F06-4E1A-8AA3-0DB7C9A6E186}">
      <dgm:prSet/>
      <dgm:spPr/>
      <dgm:t>
        <a:bodyPr/>
        <a:lstStyle/>
        <a:p>
          <a:endParaRPr lang="en-US"/>
        </a:p>
      </dgm:t>
    </dgm:pt>
    <dgm:pt modelId="{F7356B8B-D112-47E9-9F9F-E232B1AD6AEC}" type="sibTrans" cxnId="{CC4F5747-1F06-4E1A-8AA3-0DB7C9A6E186}">
      <dgm:prSet/>
      <dgm:spPr/>
      <dgm:t>
        <a:bodyPr/>
        <a:lstStyle/>
        <a:p>
          <a:endParaRPr lang="en-US"/>
        </a:p>
      </dgm:t>
    </dgm:pt>
    <dgm:pt modelId="{C2029B2D-2B2F-4832-B957-77ED7B847132}">
      <dgm:prSet/>
      <dgm:spPr/>
      <dgm:t>
        <a:bodyPr/>
        <a:lstStyle/>
        <a:p>
          <a:r>
            <a:rPr lang="en-US"/>
            <a:t>Link4: </a:t>
          </a:r>
          <a:r>
            <a:rPr lang="en-US">
              <a:hlinkClick xmlns:r="http://schemas.openxmlformats.org/officeDocument/2006/relationships" r:id="rId8"/>
            </a:rPr>
            <a:t>https://github.com/GhidzE/Gido_Project2/blob/main/jupyter-labs-eda-sql-coursera_sqllite.ipynb</a:t>
          </a:r>
          <a:r>
            <a:rPr lang="en-US"/>
            <a:t> </a:t>
          </a:r>
        </a:p>
      </dgm:t>
    </dgm:pt>
    <dgm:pt modelId="{C6CA9987-63E9-4B0D-B625-A56AAF47398F}" type="parTrans" cxnId="{085BF75F-7D48-4EFE-BE6C-F41B70D9B5F4}">
      <dgm:prSet/>
      <dgm:spPr/>
      <dgm:t>
        <a:bodyPr/>
        <a:lstStyle/>
        <a:p>
          <a:endParaRPr lang="en-US"/>
        </a:p>
      </dgm:t>
    </dgm:pt>
    <dgm:pt modelId="{C354BF1F-31F6-48AF-ABAF-879603760AB9}" type="sibTrans" cxnId="{085BF75F-7D48-4EFE-BE6C-F41B70D9B5F4}">
      <dgm:prSet/>
      <dgm:spPr/>
      <dgm:t>
        <a:bodyPr/>
        <a:lstStyle/>
        <a:p>
          <a:endParaRPr lang="en-US"/>
        </a:p>
      </dgm:t>
    </dgm:pt>
    <dgm:pt modelId="{74AE8980-9C3D-43B8-B598-4457E8C4CB78}">
      <dgm:prSet/>
      <dgm:spPr/>
      <dgm:t>
        <a:bodyPr/>
        <a:lstStyle/>
        <a:p>
          <a:r>
            <a:rPr lang="en-US"/>
            <a:t>Link5: </a:t>
          </a:r>
          <a:r>
            <a:rPr lang="en-US">
              <a:hlinkClick xmlns:r="http://schemas.openxmlformats.org/officeDocument/2006/relationships" r:id="rId9"/>
            </a:rPr>
            <a:t>https://github.com/GhidzE/Gido_Project2/blob/main/jupyter-labs-eda-dataviz%20(1).ipynb</a:t>
          </a:r>
          <a:r>
            <a:rPr lang="en-US"/>
            <a:t> </a:t>
          </a:r>
        </a:p>
      </dgm:t>
    </dgm:pt>
    <dgm:pt modelId="{F73A6000-BA3A-48E8-B5C1-2AE539C43064}" type="parTrans" cxnId="{9816EA39-D280-448B-8A79-923F936563C1}">
      <dgm:prSet/>
      <dgm:spPr/>
      <dgm:t>
        <a:bodyPr/>
        <a:lstStyle/>
        <a:p>
          <a:endParaRPr lang="en-US"/>
        </a:p>
      </dgm:t>
    </dgm:pt>
    <dgm:pt modelId="{98B6C119-DDFA-4F12-B7D9-1C2824AD6B26}" type="sibTrans" cxnId="{9816EA39-D280-448B-8A79-923F936563C1}">
      <dgm:prSet/>
      <dgm:spPr/>
      <dgm:t>
        <a:bodyPr/>
        <a:lstStyle/>
        <a:p>
          <a:endParaRPr lang="en-US"/>
        </a:p>
      </dgm:t>
    </dgm:pt>
    <dgm:pt modelId="{23671D00-0765-47CD-8173-597EF280D09B}">
      <dgm:prSet/>
      <dgm:spPr/>
      <dgm:t>
        <a:bodyPr/>
        <a:lstStyle/>
        <a:p>
          <a:r>
            <a:rPr lang="en-US"/>
            <a:t>Link6: </a:t>
          </a:r>
          <a:r>
            <a:rPr lang="en-US">
              <a:hlinkClick xmlns:r="http://schemas.openxmlformats.org/officeDocument/2006/relationships" r:id="rId10"/>
            </a:rPr>
            <a:t>https://github.com/GhidzE/Gido_Project2/blob/main/lab_jupyter_launch_site_location.ipynb</a:t>
          </a:r>
          <a:r>
            <a:rPr lang="en-US"/>
            <a:t>  </a:t>
          </a:r>
        </a:p>
      </dgm:t>
    </dgm:pt>
    <dgm:pt modelId="{1DFB2E8E-AFF0-4EFC-BD6B-D38B3C268A9F}" type="parTrans" cxnId="{27931E60-8E3D-4EA3-AC23-FFA5E1958007}">
      <dgm:prSet/>
      <dgm:spPr/>
      <dgm:t>
        <a:bodyPr/>
        <a:lstStyle/>
        <a:p>
          <a:endParaRPr lang="en-US"/>
        </a:p>
      </dgm:t>
    </dgm:pt>
    <dgm:pt modelId="{9567ED41-C349-40EC-9010-33B6600D7E11}" type="sibTrans" cxnId="{27931E60-8E3D-4EA3-AC23-FFA5E1958007}">
      <dgm:prSet/>
      <dgm:spPr/>
      <dgm:t>
        <a:bodyPr/>
        <a:lstStyle/>
        <a:p>
          <a:endParaRPr lang="en-US"/>
        </a:p>
      </dgm:t>
    </dgm:pt>
    <dgm:pt modelId="{E6628265-D500-497B-9230-F3CABD9C7314}">
      <dgm:prSet/>
      <dgm:spPr/>
      <dgm:t>
        <a:bodyPr/>
        <a:lstStyle/>
        <a:p>
          <a:r>
            <a:rPr lang="en-US" b="0" i="0"/>
            <a:t>Link7: </a:t>
          </a:r>
          <a:r>
            <a:rPr lang="en-US" b="0" i="0">
              <a:hlinkClick xmlns:r="http://schemas.openxmlformats.org/officeDocument/2006/relationships" r:id="rId11"/>
            </a:rPr>
            <a:t>https://github.com/GhidzE/Gido_Project2/blob/main/Build_a_Dashboard_Application_with_Plotly_Dash.pdf</a:t>
          </a:r>
          <a:r>
            <a:rPr lang="en-US" b="0" i="0"/>
            <a:t> </a:t>
          </a:r>
          <a:endParaRPr lang="en-US"/>
        </a:p>
      </dgm:t>
    </dgm:pt>
    <dgm:pt modelId="{50983700-AB89-41A2-9F51-4D89F5CC0DEC}" type="parTrans" cxnId="{DFC7FF88-5FBC-4667-B6B5-63BD03BBB949}">
      <dgm:prSet/>
      <dgm:spPr/>
      <dgm:t>
        <a:bodyPr/>
        <a:lstStyle/>
        <a:p>
          <a:endParaRPr lang="en-US"/>
        </a:p>
      </dgm:t>
    </dgm:pt>
    <dgm:pt modelId="{8B6B7192-F81E-46C5-9F6B-0755545E5D19}" type="sibTrans" cxnId="{DFC7FF88-5FBC-4667-B6B5-63BD03BBB949}">
      <dgm:prSet/>
      <dgm:spPr/>
      <dgm:t>
        <a:bodyPr/>
        <a:lstStyle/>
        <a:p>
          <a:endParaRPr lang="en-US"/>
        </a:p>
      </dgm:t>
    </dgm:pt>
    <dgm:pt modelId="{A1E8EAD2-CCFD-4BE0-8EDE-1F56C064D2C2}">
      <dgm:prSet/>
      <dgm:spPr/>
      <dgm:t>
        <a:bodyPr/>
        <a:lstStyle/>
        <a:p>
          <a:r>
            <a:rPr lang="en-US"/>
            <a:t>Link8: </a:t>
          </a:r>
          <a:r>
            <a:rPr lang="en-US">
              <a:hlinkClick xmlns:r="http://schemas.openxmlformats.org/officeDocument/2006/relationships" r:id="rId12"/>
            </a:rPr>
            <a:t>https://github.com/GhidzE/Gido_Project2/blob/main/SpaceX_Machine%20Learning%20Prediction_Part_5.ipynb</a:t>
          </a:r>
          <a:r>
            <a:rPr lang="en-US"/>
            <a:t> </a:t>
          </a:r>
        </a:p>
      </dgm:t>
    </dgm:pt>
    <dgm:pt modelId="{32FE7AF5-55FF-4CDF-BF51-8DB1CD49C961}" type="parTrans" cxnId="{A5705A89-4571-4F5E-BBAD-67F1ED743E78}">
      <dgm:prSet/>
      <dgm:spPr/>
      <dgm:t>
        <a:bodyPr/>
        <a:lstStyle/>
        <a:p>
          <a:endParaRPr lang="en-US"/>
        </a:p>
      </dgm:t>
    </dgm:pt>
    <dgm:pt modelId="{2571ECFC-6C64-41AC-9C2C-B1CFB7FA6087}" type="sibTrans" cxnId="{A5705A89-4571-4F5E-BBAD-67F1ED743E78}">
      <dgm:prSet/>
      <dgm:spPr/>
      <dgm:t>
        <a:bodyPr/>
        <a:lstStyle/>
        <a:p>
          <a:endParaRPr lang="en-US"/>
        </a:p>
      </dgm:t>
    </dgm:pt>
    <dgm:pt modelId="{35BEFE1F-9270-494A-BDE5-39AF3B912835}" type="pres">
      <dgm:prSet presAssocID="{2CEF5600-52DC-4E0C-A28A-84069A82A250}" presName="linear" presStyleCnt="0">
        <dgm:presLayoutVars>
          <dgm:animLvl val="lvl"/>
          <dgm:resizeHandles val="exact"/>
        </dgm:presLayoutVars>
      </dgm:prSet>
      <dgm:spPr/>
    </dgm:pt>
    <dgm:pt modelId="{D5633F48-7D2E-4507-B51B-BB8BEE9DB3B1}" type="pres">
      <dgm:prSet presAssocID="{23C166DD-E128-4BB8-9A77-D302AFE9C446}" presName="parentText" presStyleLbl="node1" presStyleIdx="0" presStyleCnt="5">
        <dgm:presLayoutVars>
          <dgm:chMax val="0"/>
          <dgm:bulletEnabled val="1"/>
        </dgm:presLayoutVars>
      </dgm:prSet>
      <dgm:spPr/>
    </dgm:pt>
    <dgm:pt modelId="{A299DA48-853B-4D18-BA42-0D98CE9E9A45}" type="pres">
      <dgm:prSet presAssocID="{23C166DD-E128-4BB8-9A77-D302AFE9C446}" presName="childText" presStyleLbl="revTx" presStyleIdx="0" presStyleCnt="5">
        <dgm:presLayoutVars>
          <dgm:bulletEnabled val="1"/>
        </dgm:presLayoutVars>
      </dgm:prSet>
      <dgm:spPr/>
    </dgm:pt>
    <dgm:pt modelId="{DE8A0710-2484-4B03-9929-5591C81BDE23}" type="pres">
      <dgm:prSet presAssocID="{833A8483-ED16-4C3C-AAC1-879C2B6FE104}" presName="parentText" presStyleLbl="node1" presStyleIdx="1" presStyleCnt="5">
        <dgm:presLayoutVars>
          <dgm:chMax val="0"/>
          <dgm:bulletEnabled val="1"/>
        </dgm:presLayoutVars>
      </dgm:prSet>
      <dgm:spPr/>
    </dgm:pt>
    <dgm:pt modelId="{7E3CD09C-A957-4DEA-94D7-9CDAC4EC2554}" type="pres">
      <dgm:prSet presAssocID="{833A8483-ED16-4C3C-AAC1-879C2B6FE104}" presName="childText" presStyleLbl="revTx" presStyleIdx="1" presStyleCnt="5">
        <dgm:presLayoutVars>
          <dgm:bulletEnabled val="1"/>
        </dgm:presLayoutVars>
      </dgm:prSet>
      <dgm:spPr/>
    </dgm:pt>
    <dgm:pt modelId="{678DAB86-6712-4615-8824-FA0C0BF32018}" type="pres">
      <dgm:prSet presAssocID="{A2C7E10D-9B40-4155-95E3-E76DAF657462}" presName="parentText" presStyleLbl="node1" presStyleIdx="2" presStyleCnt="5">
        <dgm:presLayoutVars>
          <dgm:chMax val="0"/>
          <dgm:bulletEnabled val="1"/>
        </dgm:presLayoutVars>
      </dgm:prSet>
      <dgm:spPr/>
    </dgm:pt>
    <dgm:pt modelId="{CBCC65C4-D3BB-4C91-89FF-B22E6DF220B9}" type="pres">
      <dgm:prSet presAssocID="{A2C7E10D-9B40-4155-95E3-E76DAF657462}" presName="childText" presStyleLbl="revTx" presStyleIdx="2" presStyleCnt="5">
        <dgm:presLayoutVars>
          <dgm:bulletEnabled val="1"/>
        </dgm:presLayoutVars>
      </dgm:prSet>
      <dgm:spPr/>
    </dgm:pt>
    <dgm:pt modelId="{942997BC-B71F-4410-BB44-8D42FA7390E3}" type="pres">
      <dgm:prSet presAssocID="{2A77848B-4A8C-43D5-867F-217AC5686DCE}" presName="parentText" presStyleLbl="node1" presStyleIdx="3" presStyleCnt="5">
        <dgm:presLayoutVars>
          <dgm:chMax val="0"/>
          <dgm:bulletEnabled val="1"/>
        </dgm:presLayoutVars>
      </dgm:prSet>
      <dgm:spPr/>
    </dgm:pt>
    <dgm:pt modelId="{7BC140D6-4B9A-4F5E-852C-985A91D3D852}" type="pres">
      <dgm:prSet presAssocID="{2A77848B-4A8C-43D5-867F-217AC5686DCE}" presName="childText" presStyleLbl="revTx" presStyleIdx="3" presStyleCnt="5">
        <dgm:presLayoutVars>
          <dgm:bulletEnabled val="1"/>
        </dgm:presLayoutVars>
      </dgm:prSet>
      <dgm:spPr/>
    </dgm:pt>
    <dgm:pt modelId="{CBEF1DD0-CFFC-4223-8017-867535337A65}" type="pres">
      <dgm:prSet presAssocID="{9D06144A-80B3-44E4-854A-6938F27D88B6}" presName="parentText" presStyleLbl="node1" presStyleIdx="4" presStyleCnt="5">
        <dgm:presLayoutVars>
          <dgm:chMax val="0"/>
          <dgm:bulletEnabled val="1"/>
        </dgm:presLayoutVars>
      </dgm:prSet>
      <dgm:spPr/>
    </dgm:pt>
    <dgm:pt modelId="{BE1E418D-574E-4DC2-93B5-A8B044E5E700}" type="pres">
      <dgm:prSet presAssocID="{9D06144A-80B3-44E4-854A-6938F27D88B6}" presName="childText" presStyleLbl="revTx" presStyleIdx="4" presStyleCnt="5">
        <dgm:presLayoutVars>
          <dgm:bulletEnabled val="1"/>
        </dgm:presLayoutVars>
      </dgm:prSet>
      <dgm:spPr/>
    </dgm:pt>
  </dgm:ptLst>
  <dgm:cxnLst>
    <dgm:cxn modelId="{A7449606-5E39-4FC6-B6B3-91CEE7AA7A12}" type="presOf" srcId="{D2E1A630-3486-4330-BDC7-BB352FA7A071}" destId="{7BC140D6-4B9A-4F5E-852C-985A91D3D852}" srcOrd="0" destOrd="0" presId="urn:microsoft.com/office/officeart/2005/8/layout/vList2"/>
    <dgm:cxn modelId="{6DFEA310-30C9-489B-BE47-BFEE602955A4}" srcId="{2CEF5600-52DC-4E0C-A28A-84069A82A250}" destId="{833A8483-ED16-4C3C-AAC1-879C2B6FE104}" srcOrd="1" destOrd="0" parTransId="{872FE212-CA00-4271-8A3C-A36DCC22DF72}" sibTransId="{27367DC6-EBD9-491E-AA14-CD9075E98B89}"/>
    <dgm:cxn modelId="{25012511-1A7D-4E72-929B-42CEE5641B1C}" srcId="{9D06144A-80B3-44E4-854A-6938F27D88B6}" destId="{30E260A2-4DEA-48B3-8974-C31D9A3141A5}" srcOrd="1" destOrd="0" parTransId="{9B4CE1C8-93F6-4BEC-BB36-1E82E60207B6}" sibTransId="{454B855F-0A31-473C-BDC1-5A81C02F0A10}"/>
    <dgm:cxn modelId="{82FCBF16-550E-4E24-8F40-DD4C30CF2DC0}" srcId="{23C166DD-E128-4BB8-9A77-D302AFE9C446}" destId="{5CE3BDC0-06F6-4DDF-AEE8-95FB8BCB94D0}" srcOrd="0" destOrd="0" parTransId="{59423857-5327-4F19-BF5B-44FA4FFBBE7F}" sibTransId="{3078DF50-3FB8-4809-B2F1-90B875369CEC}"/>
    <dgm:cxn modelId="{32210F1F-1487-4786-8765-5148F1DFCF32}" type="presOf" srcId="{D8531FC7-F54A-42A9-870F-2D17785F0A26}" destId="{CBCC65C4-D3BB-4C91-89FF-B22E6DF220B9}" srcOrd="0" destOrd="0" presId="urn:microsoft.com/office/officeart/2005/8/layout/vList2"/>
    <dgm:cxn modelId="{90D4611F-2459-4DCC-8D33-F082AF36415A}" type="presOf" srcId="{5CE3BDC0-06F6-4DDF-AEE8-95FB8BCB94D0}" destId="{A299DA48-853B-4D18-BA42-0D98CE9E9A45}" srcOrd="0" destOrd="0" presId="urn:microsoft.com/office/officeart/2005/8/layout/vList2"/>
    <dgm:cxn modelId="{3D422723-68BF-4B8C-834B-458923323E5F}" type="presOf" srcId="{2A77848B-4A8C-43D5-867F-217AC5686DCE}" destId="{942997BC-B71F-4410-BB44-8D42FA7390E3}" srcOrd="0" destOrd="0" presId="urn:microsoft.com/office/officeart/2005/8/layout/vList2"/>
    <dgm:cxn modelId="{CFC46629-A7B9-4ABB-81AE-585FDB087129}" srcId="{833A8483-ED16-4C3C-AAC1-879C2B6FE104}" destId="{0CE75004-C2BC-4468-9527-338A99B71E33}" srcOrd="0" destOrd="0" parTransId="{9B1D06AC-3230-4FBD-B31B-E4BCCC419582}" sibTransId="{769A090B-7986-460C-B170-65125E520FD6}"/>
    <dgm:cxn modelId="{6ED4062D-4463-4244-87C1-C4B9E26B00A1}" type="presOf" srcId="{2CEF5600-52DC-4E0C-A28A-84069A82A250}" destId="{35BEFE1F-9270-494A-BDE5-39AF3B912835}" srcOrd="0" destOrd="0" presId="urn:microsoft.com/office/officeart/2005/8/layout/vList2"/>
    <dgm:cxn modelId="{15B4362E-8C7D-428C-9A97-B643C885BC95}" type="presOf" srcId="{F7FFEECB-367E-469A-BD08-E1A7B0A9E958}" destId="{BE1E418D-574E-4DC2-93B5-A8B044E5E700}" srcOrd="0" destOrd="2" presId="urn:microsoft.com/office/officeart/2005/8/layout/vList2"/>
    <dgm:cxn modelId="{65A94A2F-16E6-49D0-BFDB-FF96D1EB4752}" srcId="{2CEF5600-52DC-4E0C-A28A-84069A82A250}" destId="{A2C7E10D-9B40-4155-95E3-E76DAF657462}" srcOrd="2" destOrd="0" parTransId="{BDEFD055-68E6-43A8-A129-70A79EFBABE2}" sibTransId="{67B87D87-1912-4023-9B1C-E1D33A8CF357}"/>
    <dgm:cxn modelId="{9816EA39-D280-448B-8A79-923F936563C1}" srcId="{9D06144A-80B3-44E4-854A-6938F27D88B6}" destId="{74AE8980-9C3D-43B8-B598-4457E8C4CB78}" srcOrd="4" destOrd="0" parTransId="{F73A6000-BA3A-48E8-B5C1-2AE539C43064}" sibTransId="{98B6C119-DDFA-4F12-B7D9-1C2824AD6B26}"/>
    <dgm:cxn modelId="{710DE23A-64EB-45B4-A1AC-677161730382}" type="presOf" srcId="{E6628265-D500-497B-9230-F3CABD9C7314}" destId="{BE1E418D-574E-4DC2-93B5-A8B044E5E700}" srcOrd="0" destOrd="6" presId="urn:microsoft.com/office/officeart/2005/8/layout/vList2"/>
    <dgm:cxn modelId="{085BF75F-7D48-4EFE-BE6C-F41B70D9B5F4}" srcId="{9D06144A-80B3-44E4-854A-6938F27D88B6}" destId="{C2029B2D-2B2F-4832-B957-77ED7B847132}" srcOrd="3" destOrd="0" parTransId="{C6CA9987-63E9-4B0D-B625-A56AAF47398F}" sibTransId="{C354BF1F-31F6-48AF-ABAF-879603760AB9}"/>
    <dgm:cxn modelId="{27931E60-8E3D-4EA3-AC23-FFA5E1958007}" srcId="{9D06144A-80B3-44E4-854A-6938F27D88B6}" destId="{23671D00-0765-47CD-8173-597EF280D09B}" srcOrd="5" destOrd="0" parTransId="{1DFB2E8E-AFF0-4EFC-BD6B-D38B3C268A9F}" sibTransId="{9567ED41-C349-40EC-9010-33B6600D7E11}"/>
    <dgm:cxn modelId="{C387CB41-5485-42E7-951E-79B4FD7633A7}" type="presOf" srcId="{74AE8980-9C3D-43B8-B598-4457E8C4CB78}" destId="{BE1E418D-574E-4DC2-93B5-A8B044E5E700}" srcOrd="0" destOrd="4" presId="urn:microsoft.com/office/officeart/2005/8/layout/vList2"/>
    <dgm:cxn modelId="{8003F545-7977-4307-97A2-0F8C5D51E077}" srcId="{9D06144A-80B3-44E4-854A-6938F27D88B6}" destId="{7BBF2958-A205-4AF9-A96A-53902760B75F}" srcOrd="0" destOrd="0" parTransId="{D56A74ED-E4A1-4961-AD97-0BB7F57F2690}" sibTransId="{DA79FD44-151A-4C5B-85CC-D261ADD22677}"/>
    <dgm:cxn modelId="{CC4F5747-1F06-4E1A-8AA3-0DB7C9A6E186}" srcId="{9D06144A-80B3-44E4-854A-6938F27D88B6}" destId="{F7FFEECB-367E-469A-BD08-E1A7B0A9E958}" srcOrd="2" destOrd="0" parTransId="{D988F95F-A024-4E05-A589-8DB1198597AA}" sibTransId="{F7356B8B-D112-47E9-9F9F-E232B1AD6AEC}"/>
    <dgm:cxn modelId="{2E200774-C35E-4B8C-8351-CB0CE6DF733F}" type="presOf" srcId="{9D06144A-80B3-44E4-854A-6938F27D88B6}" destId="{CBEF1DD0-CFFC-4223-8017-867535337A65}" srcOrd="0" destOrd="0" presId="urn:microsoft.com/office/officeart/2005/8/layout/vList2"/>
    <dgm:cxn modelId="{25940386-CB4C-49C0-A94E-389937D77E9C}" type="presOf" srcId="{0CE75004-C2BC-4468-9527-338A99B71E33}" destId="{7E3CD09C-A957-4DEA-94D7-9CDAC4EC2554}" srcOrd="0" destOrd="0" presId="urn:microsoft.com/office/officeart/2005/8/layout/vList2"/>
    <dgm:cxn modelId="{AB947887-2E20-4E71-8229-B1FA1A95F132}" type="presOf" srcId="{30E260A2-4DEA-48B3-8974-C31D9A3141A5}" destId="{BE1E418D-574E-4DC2-93B5-A8B044E5E700}" srcOrd="0" destOrd="1" presId="urn:microsoft.com/office/officeart/2005/8/layout/vList2"/>
    <dgm:cxn modelId="{C33AD887-FDEE-4A3C-AEF0-33E4570D06BA}" srcId="{2CEF5600-52DC-4E0C-A28A-84069A82A250}" destId="{9D06144A-80B3-44E4-854A-6938F27D88B6}" srcOrd="4" destOrd="0" parTransId="{55455114-2EA1-4168-9117-E4FC68FAF94B}" sibTransId="{BA8564B6-E409-451D-BA0F-4F3FEE7EE039}"/>
    <dgm:cxn modelId="{DFC7FF88-5FBC-4667-B6B5-63BD03BBB949}" srcId="{9D06144A-80B3-44E4-854A-6938F27D88B6}" destId="{E6628265-D500-497B-9230-F3CABD9C7314}" srcOrd="6" destOrd="0" parTransId="{50983700-AB89-41A2-9F51-4D89F5CC0DEC}" sibTransId="{8B6B7192-F81E-46C5-9F6B-0755545E5D19}"/>
    <dgm:cxn modelId="{A5705A89-4571-4F5E-BBAD-67F1ED743E78}" srcId="{9D06144A-80B3-44E4-854A-6938F27D88B6}" destId="{A1E8EAD2-CCFD-4BE0-8EDE-1F56C064D2C2}" srcOrd="7" destOrd="0" parTransId="{32FE7AF5-55FF-4CDF-BF51-8DB1CD49C961}" sibTransId="{2571ECFC-6C64-41AC-9C2C-B1CFB7FA6087}"/>
    <dgm:cxn modelId="{34B42C8D-36B0-4285-8785-C58133B4C2F2}" srcId="{2CEF5600-52DC-4E0C-A28A-84069A82A250}" destId="{23C166DD-E128-4BB8-9A77-D302AFE9C446}" srcOrd="0" destOrd="0" parTransId="{5049574E-6B68-4188-90A2-9C79C367D67C}" sibTransId="{1597E320-A4D1-4F90-8F73-BA2F78812EA1}"/>
    <dgm:cxn modelId="{4E74669F-752D-46C5-A649-F2714D314F46}" type="presOf" srcId="{C2029B2D-2B2F-4832-B957-77ED7B847132}" destId="{BE1E418D-574E-4DC2-93B5-A8B044E5E700}" srcOrd="0" destOrd="3" presId="urn:microsoft.com/office/officeart/2005/8/layout/vList2"/>
    <dgm:cxn modelId="{F2724DAA-627D-4631-8F4F-854D8CD157F0}" type="presOf" srcId="{833A8483-ED16-4C3C-AAC1-879C2B6FE104}" destId="{DE8A0710-2484-4B03-9929-5591C81BDE23}" srcOrd="0" destOrd="0" presId="urn:microsoft.com/office/officeart/2005/8/layout/vList2"/>
    <dgm:cxn modelId="{222C51B6-C2D5-4CD6-9AAD-0D0D13413EF4}" type="presOf" srcId="{A2C7E10D-9B40-4155-95E3-E76DAF657462}" destId="{678DAB86-6712-4615-8824-FA0C0BF32018}" srcOrd="0" destOrd="0" presId="urn:microsoft.com/office/officeart/2005/8/layout/vList2"/>
    <dgm:cxn modelId="{7560BABF-CD8D-4355-81E0-0DE8FE3ED9BC}" type="presOf" srcId="{23C166DD-E128-4BB8-9A77-D302AFE9C446}" destId="{D5633F48-7D2E-4507-B51B-BB8BEE9DB3B1}" srcOrd="0" destOrd="0" presId="urn:microsoft.com/office/officeart/2005/8/layout/vList2"/>
    <dgm:cxn modelId="{9C6545D2-4636-4D54-936C-7095EDFEAA6D}" type="presOf" srcId="{7BBF2958-A205-4AF9-A96A-53902760B75F}" destId="{BE1E418D-574E-4DC2-93B5-A8B044E5E700}" srcOrd="0" destOrd="0" presId="urn:microsoft.com/office/officeart/2005/8/layout/vList2"/>
    <dgm:cxn modelId="{3F6832DC-920E-43BC-BC5F-D478E32F33D6}" srcId="{2CEF5600-52DC-4E0C-A28A-84069A82A250}" destId="{2A77848B-4A8C-43D5-867F-217AC5686DCE}" srcOrd="3" destOrd="0" parTransId="{101ACAF4-6658-4256-8A54-E24A2FB4D167}" sibTransId="{26531E87-CD8A-4734-B4E0-DCAC378BBF5D}"/>
    <dgm:cxn modelId="{F35F02E2-C9E5-4C54-B18F-EC10AABFCB3A}" srcId="{2A77848B-4A8C-43D5-867F-217AC5686DCE}" destId="{D2E1A630-3486-4330-BDC7-BB352FA7A071}" srcOrd="0" destOrd="0" parTransId="{73B63644-EED3-4889-B1BD-79F645348749}" sibTransId="{A8BBEAE9-3461-4A24-9CDE-88A451274B61}"/>
    <dgm:cxn modelId="{81241EE2-3A5E-4F33-BAEA-864D981FF860}" type="presOf" srcId="{A1E8EAD2-CCFD-4BE0-8EDE-1F56C064D2C2}" destId="{BE1E418D-574E-4DC2-93B5-A8B044E5E700}" srcOrd="0" destOrd="7" presId="urn:microsoft.com/office/officeart/2005/8/layout/vList2"/>
    <dgm:cxn modelId="{E29C92E7-37E5-4ED1-8515-40EAD4DBA9AA}" type="presOf" srcId="{23671D00-0765-47CD-8173-597EF280D09B}" destId="{BE1E418D-574E-4DC2-93B5-A8B044E5E700}" srcOrd="0" destOrd="5" presId="urn:microsoft.com/office/officeart/2005/8/layout/vList2"/>
    <dgm:cxn modelId="{498AEEEE-0A96-4DFA-92DE-945DA829D20E}" srcId="{A2C7E10D-9B40-4155-95E3-E76DAF657462}" destId="{D8531FC7-F54A-42A9-870F-2D17785F0A26}" srcOrd="0" destOrd="0" parTransId="{9CF83874-73DE-4057-AE0B-87C5CBDAB785}" sibTransId="{57ABFFCB-C676-4E5C-957F-8CF33E42C91E}"/>
    <dgm:cxn modelId="{E2228240-0C7C-492C-9192-802F7823BBF8}" type="presParOf" srcId="{35BEFE1F-9270-494A-BDE5-39AF3B912835}" destId="{D5633F48-7D2E-4507-B51B-BB8BEE9DB3B1}" srcOrd="0" destOrd="0" presId="urn:microsoft.com/office/officeart/2005/8/layout/vList2"/>
    <dgm:cxn modelId="{FD718B02-EBFE-47B0-9066-5188B3ABFD20}" type="presParOf" srcId="{35BEFE1F-9270-494A-BDE5-39AF3B912835}" destId="{A299DA48-853B-4D18-BA42-0D98CE9E9A45}" srcOrd="1" destOrd="0" presId="urn:microsoft.com/office/officeart/2005/8/layout/vList2"/>
    <dgm:cxn modelId="{80BC2D7D-8AE3-4337-A580-3F2937A74DAC}" type="presParOf" srcId="{35BEFE1F-9270-494A-BDE5-39AF3B912835}" destId="{DE8A0710-2484-4B03-9929-5591C81BDE23}" srcOrd="2" destOrd="0" presId="urn:microsoft.com/office/officeart/2005/8/layout/vList2"/>
    <dgm:cxn modelId="{9EA45918-948C-4425-A07F-3EEC13C3F7F0}" type="presParOf" srcId="{35BEFE1F-9270-494A-BDE5-39AF3B912835}" destId="{7E3CD09C-A957-4DEA-94D7-9CDAC4EC2554}" srcOrd="3" destOrd="0" presId="urn:microsoft.com/office/officeart/2005/8/layout/vList2"/>
    <dgm:cxn modelId="{55AC3FFD-5E44-4A1B-BD1E-7904734EC471}" type="presParOf" srcId="{35BEFE1F-9270-494A-BDE5-39AF3B912835}" destId="{678DAB86-6712-4615-8824-FA0C0BF32018}" srcOrd="4" destOrd="0" presId="urn:microsoft.com/office/officeart/2005/8/layout/vList2"/>
    <dgm:cxn modelId="{BAECB682-26B1-4F69-BD26-5792D89B586D}" type="presParOf" srcId="{35BEFE1F-9270-494A-BDE5-39AF3B912835}" destId="{CBCC65C4-D3BB-4C91-89FF-B22E6DF220B9}" srcOrd="5" destOrd="0" presId="urn:microsoft.com/office/officeart/2005/8/layout/vList2"/>
    <dgm:cxn modelId="{DCE49DD8-BD60-4012-AB08-2D2D9BA27C1A}" type="presParOf" srcId="{35BEFE1F-9270-494A-BDE5-39AF3B912835}" destId="{942997BC-B71F-4410-BB44-8D42FA7390E3}" srcOrd="6" destOrd="0" presId="urn:microsoft.com/office/officeart/2005/8/layout/vList2"/>
    <dgm:cxn modelId="{3A94E8EA-5073-48A7-A051-BB471C42439B}" type="presParOf" srcId="{35BEFE1F-9270-494A-BDE5-39AF3B912835}" destId="{7BC140D6-4B9A-4F5E-852C-985A91D3D852}" srcOrd="7" destOrd="0" presId="urn:microsoft.com/office/officeart/2005/8/layout/vList2"/>
    <dgm:cxn modelId="{D5299437-581C-47B4-85F6-5D158A7C68A0}" type="presParOf" srcId="{35BEFE1F-9270-494A-BDE5-39AF3B912835}" destId="{CBEF1DD0-CFFC-4223-8017-867535337A65}" srcOrd="8" destOrd="0" presId="urn:microsoft.com/office/officeart/2005/8/layout/vList2"/>
    <dgm:cxn modelId="{4A4D9BC7-B815-428D-A985-ADBBF6DCC327}" type="presParOf" srcId="{35BEFE1F-9270-494A-BDE5-39AF3B912835}" destId="{BE1E418D-574E-4DC2-93B5-A8B044E5E700}"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832F6E-524C-4EA8-B6F7-2FC5C084365F}">
      <dsp:nvSpPr>
        <dsp:cNvPr id="0" name=""/>
        <dsp:cNvSpPr/>
      </dsp:nvSpPr>
      <dsp:spPr>
        <a:xfrm>
          <a:off x="0" y="354559"/>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73D1B33-0A4F-4EF3-91B2-A1BBF4ECB278}">
      <dsp:nvSpPr>
        <dsp:cNvPr id="0" name=""/>
        <dsp:cNvSpPr/>
      </dsp:nvSpPr>
      <dsp:spPr>
        <a:xfrm>
          <a:off x="333341" y="59359"/>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Executive Summary</a:t>
          </a:r>
        </a:p>
      </dsp:txBody>
      <dsp:txXfrm>
        <a:off x="362162" y="88180"/>
        <a:ext cx="4609141" cy="532758"/>
      </dsp:txXfrm>
    </dsp:sp>
    <dsp:sp modelId="{99266D78-AB07-43E7-918B-6A940E6C26BA}">
      <dsp:nvSpPr>
        <dsp:cNvPr id="0" name=""/>
        <dsp:cNvSpPr/>
      </dsp:nvSpPr>
      <dsp:spPr>
        <a:xfrm>
          <a:off x="0" y="1261759"/>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385103B1-815B-4D63-B6D7-D2E54D326FEF}">
      <dsp:nvSpPr>
        <dsp:cNvPr id="0" name=""/>
        <dsp:cNvSpPr/>
      </dsp:nvSpPr>
      <dsp:spPr>
        <a:xfrm>
          <a:off x="333341" y="966559"/>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Introduction</a:t>
          </a:r>
        </a:p>
      </dsp:txBody>
      <dsp:txXfrm>
        <a:off x="362162" y="995380"/>
        <a:ext cx="4609141" cy="532758"/>
      </dsp:txXfrm>
    </dsp:sp>
    <dsp:sp modelId="{B6393703-987C-47E6-AC5A-5EAFEF7CC51F}">
      <dsp:nvSpPr>
        <dsp:cNvPr id="0" name=""/>
        <dsp:cNvSpPr/>
      </dsp:nvSpPr>
      <dsp:spPr>
        <a:xfrm>
          <a:off x="0" y="2168960"/>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440E3E73-3CCF-49A2-BD9E-09DBC5A36E6C}">
      <dsp:nvSpPr>
        <dsp:cNvPr id="0" name=""/>
        <dsp:cNvSpPr/>
      </dsp:nvSpPr>
      <dsp:spPr>
        <a:xfrm>
          <a:off x="333341" y="1873759"/>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Methodology</a:t>
          </a:r>
        </a:p>
      </dsp:txBody>
      <dsp:txXfrm>
        <a:off x="362162" y="1902580"/>
        <a:ext cx="4609141" cy="532758"/>
      </dsp:txXfrm>
    </dsp:sp>
    <dsp:sp modelId="{3F218280-1FB0-4C9C-B344-CCD0AB5000FF}">
      <dsp:nvSpPr>
        <dsp:cNvPr id="0" name=""/>
        <dsp:cNvSpPr/>
      </dsp:nvSpPr>
      <dsp:spPr>
        <a:xfrm>
          <a:off x="0" y="3076160"/>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7265FA7C-D5CD-4F3F-AE82-91D7FE565EF0}">
      <dsp:nvSpPr>
        <dsp:cNvPr id="0" name=""/>
        <dsp:cNvSpPr/>
      </dsp:nvSpPr>
      <dsp:spPr>
        <a:xfrm>
          <a:off x="333341" y="2780960"/>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Results</a:t>
          </a:r>
        </a:p>
      </dsp:txBody>
      <dsp:txXfrm>
        <a:off x="362162" y="2809781"/>
        <a:ext cx="4609141" cy="532758"/>
      </dsp:txXfrm>
    </dsp:sp>
    <dsp:sp modelId="{BA4D5764-3712-406B-9973-5B99271549AD}">
      <dsp:nvSpPr>
        <dsp:cNvPr id="0" name=""/>
        <dsp:cNvSpPr/>
      </dsp:nvSpPr>
      <dsp:spPr>
        <a:xfrm>
          <a:off x="0" y="3983360"/>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31AC498B-7C86-47BB-A63B-BC5A58ADB838}">
      <dsp:nvSpPr>
        <dsp:cNvPr id="0" name=""/>
        <dsp:cNvSpPr/>
      </dsp:nvSpPr>
      <dsp:spPr>
        <a:xfrm>
          <a:off x="333341" y="3688160"/>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Conclusion</a:t>
          </a:r>
        </a:p>
      </dsp:txBody>
      <dsp:txXfrm>
        <a:off x="362162" y="3716981"/>
        <a:ext cx="4609141" cy="532758"/>
      </dsp:txXfrm>
    </dsp:sp>
    <dsp:sp modelId="{2EE2F5AC-69CB-4876-B3AA-48494E890A1B}">
      <dsp:nvSpPr>
        <dsp:cNvPr id="0" name=""/>
        <dsp:cNvSpPr/>
      </dsp:nvSpPr>
      <dsp:spPr>
        <a:xfrm>
          <a:off x="0" y="4890560"/>
          <a:ext cx="6666833" cy="5040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160280B3-40BC-4CCE-BF3B-7627E69C678C}">
      <dsp:nvSpPr>
        <dsp:cNvPr id="0" name=""/>
        <dsp:cNvSpPr/>
      </dsp:nvSpPr>
      <dsp:spPr>
        <a:xfrm>
          <a:off x="333341" y="4595359"/>
          <a:ext cx="4666783" cy="590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889000">
            <a:lnSpc>
              <a:spcPct val="90000"/>
            </a:lnSpc>
            <a:spcBef>
              <a:spcPct val="0"/>
            </a:spcBef>
            <a:spcAft>
              <a:spcPct val="35000"/>
            </a:spcAft>
            <a:buNone/>
          </a:pPr>
          <a:r>
            <a:rPr lang="en-US" sz="2000" kern="1200"/>
            <a:t>Appendix</a:t>
          </a:r>
        </a:p>
      </dsp:txBody>
      <dsp:txXfrm>
        <a:off x="362162" y="4624180"/>
        <a:ext cx="4609141" cy="5327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E184C7-793B-47A1-95D2-70A2DE1CC9F3}">
      <dsp:nvSpPr>
        <dsp:cNvPr id="0" name=""/>
        <dsp:cNvSpPr/>
      </dsp:nvSpPr>
      <dsp:spPr>
        <a:xfrm>
          <a:off x="0" y="0"/>
          <a:ext cx="6666833"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027799FA-B579-43AA-89A4-656225522B5C}">
      <dsp:nvSpPr>
        <dsp:cNvPr id="0" name=""/>
        <dsp:cNvSpPr/>
      </dsp:nvSpPr>
      <dsp:spPr>
        <a:xfrm>
          <a:off x="0" y="0"/>
          <a:ext cx="1333366" cy="2726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kern="1200"/>
            <a:t>Methodologies Summary:</a:t>
          </a:r>
          <a:endParaRPr lang="en-US" sz="1500" kern="1200"/>
        </a:p>
      </dsp:txBody>
      <dsp:txXfrm>
        <a:off x="0" y="0"/>
        <a:ext cx="1333366" cy="2726960"/>
      </dsp:txXfrm>
    </dsp:sp>
    <dsp:sp modelId="{60E037D3-9AE5-4DE5-9D82-9274FFCE6B17}">
      <dsp:nvSpPr>
        <dsp:cNvPr id="0" name=""/>
        <dsp:cNvSpPr/>
      </dsp:nvSpPr>
      <dsp:spPr>
        <a:xfrm>
          <a:off x="1433369" y="25698"/>
          <a:ext cx="5233463" cy="513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Utilized RESTful APIs and web scraping for data collection of Falcon 9 launch data.</a:t>
          </a:r>
        </a:p>
      </dsp:txBody>
      <dsp:txXfrm>
        <a:off x="1433369" y="25698"/>
        <a:ext cx="5233463" cy="513968"/>
      </dsp:txXfrm>
    </dsp:sp>
    <dsp:sp modelId="{7D7CAE87-1C4A-445E-AA1E-7CDAB799A1D8}">
      <dsp:nvSpPr>
        <dsp:cNvPr id="0" name=""/>
        <dsp:cNvSpPr/>
      </dsp:nvSpPr>
      <dsp:spPr>
        <a:xfrm>
          <a:off x="1333366" y="539666"/>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A1B72937-952D-4BEC-9CC2-43738975C492}">
      <dsp:nvSpPr>
        <dsp:cNvPr id="0" name=""/>
        <dsp:cNvSpPr/>
      </dsp:nvSpPr>
      <dsp:spPr>
        <a:xfrm>
          <a:off x="1433369" y="565364"/>
          <a:ext cx="5233463" cy="513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Conducted data wrangling to ensure data quality and consistency.</a:t>
          </a:r>
        </a:p>
      </dsp:txBody>
      <dsp:txXfrm>
        <a:off x="1433369" y="565364"/>
        <a:ext cx="5233463" cy="513968"/>
      </dsp:txXfrm>
    </dsp:sp>
    <dsp:sp modelId="{E40615A5-C70E-4D45-AED1-D5BA03800DE3}">
      <dsp:nvSpPr>
        <dsp:cNvPr id="0" name=""/>
        <dsp:cNvSpPr/>
      </dsp:nvSpPr>
      <dsp:spPr>
        <a:xfrm>
          <a:off x="1333366" y="1079332"/>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7335BFF1-3680-4B7C-A7D0-8CA8881891F5}">
      <dsp:nvSpPr>
        <dsp:cNvPr id="0" name=""/>
        <dsp:cNvSpPr/>
      </dsp:nvSpPr>
      <dsp:spPr>
        <a:xfrm>
          <a:off x="1433369" y="1105031"/>
          <a:ext cx="5233463" cy="513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Employed exploratory data analysis techniques to uncover insights and patterns.</a:t>
          </a:r>
        </a:p>
      </dsp:txBody>
      <dsp:txXfrm>
        <a:off x="1433369" y="1105031"/>
        <a:ext cx="5233463" cy="513968"/>
      </dsp:txXfrm>
    </dsp:sp>
    <dsp:sp modelId="{352D1778-3ABF-44C7-961A-B801F138F049}">
      <dsp:nvSpPr>
        <dsp:cNvPr id="0" name=""/>
        <dsp:cNvSpPr/>
      </dsp:nvSpPr>
      <dsp:spPr>
        <a:xfrm>
          <a:off x="1333366" y="1618999"/>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D5DA9E71-BF20-4D11-8D2C-400F1E809C4F}">
      <dsp:nvSpPr>
        <dsp:cNvPr id="0" name=""/>
        <dsp:cNvSpPr/>
      </dsp:nvSpPr>
      <dsp:spPr>
        <a:xfrm>
          <a:off x="1433369" y="1644697"/>
          <a:ext cx="5233463" cy="513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Utilized predictive modeling techniques such as SVM, Classification Trees, and Logistic Regression.</a:t>
          </a:r>
        </a:p>
      </dsp:txBody>
      <dsp:txXfrm>
        <a:off x="1433369" y="1644697"/>
        <a:ext cx="5233463" cy="513968"/>
      </dsp:txXfrm>
    </dsp:sp>
    <dsp:sp modelId="{C2622F12-C7DE-4800-BB68-132A0C6FF63B}">
      <dsp:nvSpPr>
        <dsp:cNvPr id="0" name=""/>
        <dsp:cNvSpPr/>
      </dsp:nvSpPr>
      <dsp:spPr>
        <a:xfrm>
          <a:off x="1333366" y="2158665"/>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E6104E0D-53A2-42B5-80C4-F607D36FB167}">
      <dsp:nvSpPr>
        <dsp:cNvPr id="0" name=""/>
        <dsp:cNvSpPr/>
      </dsp:nvSpPr>
      <dsp:spPr>
        <a:xfrm>
          <a:off x="1433369" y="2184364"/>
          <a:ext cx="5233463" cy="513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Created interactive visualizations using Plotly Dash and Folium for enhanced data exploration.</a:t>
          </a:r>
        </a:p>
      </dsp:txBody>
      <dsp:txXfrm>
        <a:off x="1433369" y="2184364"/>
        <a:ext cx="5233463" cy="513968"/>
      </dsp:txXfrm>
    </dsp:sp>
    <dsp:sp modelId="{C2C85948-1CC7-467B-99F4-658CEA8CCDD0}">
      <dsp:nvSpPr>
        <dsp:cNvPr id="0" name=""/>
        <dsp:cNvSpPr/>
      </dsp:nvSpPr>
      <dsp:spPr>
        <a:xfrm>
          <a:off x="1333366" y="2698332"/>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6FC9D7AA-4A08-4D47-9E8A-39A32CFCFAE0}">
      <dsp:nvSpPr>
        <dsp:cNvPr id="0" name=""/>
        <dsp:cNvSpPr/>
      </dsp:nvSpPr>
      <dsp:spPr>
        <a:xfrm>
          <a:off x="0" y="2726960"/>
          <a:ext cx="6666833"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B0B4F5E-4521-4251-8139-5CE1C183EF47}">
      <dsp:nvSpPr>
        <dsp:cNvPr id="0" name=""/>
        <dsp:cNvSpPr/>
      </dsp:nvSpPr>
      <dsp:spPr>
        <a:xfrm>
          <a:off x="0" y="2726960"/>
          <a:ext cx="1333366" cy="2726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kern="1200"/>
            <a:t>Results Summary:</a:t>
          </a:r>
          <a:endParaRPr lang="en-US" sz="1500" kern="1200"/>
        </a:p>
      </dsp:txBody>
      <dsp:txXfrm>
        <a:off x="0" y="2726960"/>
        <a:ext cx="1333366" cy="2726960"/>
      </dsp:txXfrm>
    </dsp:sp>
    <dsp:sp modelId="{48768884-52F3-4FF1-8BAC-AA1ACC44DDA4}">
      <dsp:nvSpPr>
        <dsp:cNvPr id="0" name=""/>
        <dsp:cNvSpPr/>
      </dsp:nvSpPr>
      <dsp:spPr>
        <a:xfrm>
          <a:off x="1433369" y="2759016"/>
          <a:ext cx="5233463" cy="641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Identified determinants of successful Falcon 9 first-stage landings.</a:t>
          </a:r>
        </a:p>
      </dsp:txBody>
      <dsp:txXfrm>
        <a:off x="1433369" y="2759016"/>
        <a:ext cx="5233463" cy="641128"/>
      </dsp:txXfrm>
    </dsp:sp>
    <dsp:sp modelId="{1AA02DE8-DD16-47EE-AB62-61D4899DB6C4}">
      <dsp:nvSpPr>
        <dsp:cNvPr id="0" name=""/>
        <dsp:cNvSpPr/>
      </dsp:nvSpPr>
      <dsp:spPr>
        <a:xfrm>
          <a:off x="1333366" y="3400144"/>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C7F0BF80-D11C-402B-8531-C949E8D97D53}">
      <dsp:nvSpPr>
        <dsp:cNvPr id="0" name=""/>
        <dsp:cNvSpPr/>
      </dsp:nvSpPr>
      <dsp:spPr>
        <a:xfrm>
          <a:off x="1433369" y="3432201"/>
          <a:ext cx="5233463" cy="641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SVM showed the highest accuracy among the predictive models tested.</a:t>
          </a:r>
        </a:p>
      </dsp:txBody>
      <dsp:txXfrm>
        <a:off x="1433369" y="3432201"/>
        <a:ext cx="5233463" cy="641128"/>
      </dsp:txXfrm>
    </dsp:sp>
    <dsp:sp modelId="{1E0430F3-C498-4332-A985-1AFE07B04B82}">
      <dsp:nvSpPr>
        <dsp:cNvPr id="0" name=""/>
        <dsp:cNvSpPr/>
      </dsp:nvSpPr>
      <dsp:spPr>
        <a:xfrm>
          <a:off x="1333366" y="4073329"/>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056A6071-AEF7-4013-9472-DC11D1AB515A}">
      <dsp:nvSpPr>
        <dsp:cNvPr id="0" name=""/>
        <dsp:cNvSpPr/>
      </dsp:nvSpPr>
      <dsp:spPr>
        <a:xfrm>
          <a:off x="1433369" y="4105386"/>
          <a:ext cx="5233463" cy="641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Interactive visualizations provided intuitive data exploration tools.</a:t>
          </a:r>
        </a:p>
      </dsp:txBody>
      <dsp:txXfrm>
        <a:off x="1433369" y="4105386"/>
        <a:ext cx="5233463" cy="641128"/>
      </dsp:txXfrm>
    </dsp:sp>
    <dsp:sp modelId="{A7D7CADF-1EFC-4D2B-9847-5BB57E339FC6}">
      <dsp:nvSpPr>
        <dsp:cNvPr id="0" name=""/>
        <dsp:cNvSpPr/>
      </dsp:nvSpPr>
      <dsp:spPr>
        <a:xfrm>
          <a:off x="1333366" y="4746514"/>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A6C9D8CD-7271-4CAA-AC61-F4B22A98E827}">
      <dsp:nvSpPr>
        <dsp:cNvPr id="0" name=""/>
        <dsp:cNvSpPr/>
      </dsp:nvSpPr>
      <dsp:spPr>
        <a:xfrm>
          <a:off x="1433369" y="4778571"/>
          <a:ext cx="5233463" cy="641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Findings contribute valuable insights for stakeholders in the space industry.</a:t>
          </a:r>
        </a:p>
      </dsp:txBody>
      <dsp:txXfrm>
        <a:off x="1433369" y="4778571"/>
        <a:ext cx="5233463" cy="641128"/>
      </dsp:txXfrm>
    </dsp:sp>
    <dsp:sp modelId="{CF44753B-AAB3-42BD-A3DF-3B10FD5407BE}">
      <dsp:nvSpPr>
        <dsp:cNvPr id="0" name=""/>
        <dsp:cNvSpPr/>
      </dsp:nvSpPr>
      <dsp:spPr>
        <a:xfrm>
          <a:off x="1333366" y="5419699"/>
          <a:ext cx="533346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B041FD-7142-42D5-BA97-5A20A2782618}">
      <dsp:nvSpPr>
        <dsp:cNvPr id="0" name=""/>
        <dsp:cNvSpPr/>
      </dsp:nvSpPr>
      <dsp:spPr>
        <a:xfrm>
          <a:off x="0" y="590"/>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93E314-2936-4CED-9E9C-65BFEB9F24CA}">
      <dsp:nvSpPr>
        <dsp:cNvPr id="0" name=""/>
        <dsp:cNvSpPr/>
      </dsp:nvSpPr>
      <dsp:spPr>
        <a:xfrm>
          <a:off x="0" y="590"/>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a:t>Description:</a:t>
          </a:r>
          <a:endParaRPr lang="en-US" sz="1100" kern="1200"/>
        </a:p>
      </dsp:txBody>
      <dsp:txXfrm>
        <a:off x="0" y="590"/>
        <a:ext cx="5295510" cy="483523"/>
      </dsp:txXfrm>
    </dsp:sp>
    <dsp:sp modelId="{85342C34-8CC8-4C34-B24A-FD4BAE68531E}">
      <dsp:nvSpPr>
        <dsp:cNvPr id="0" name=""/>
        <dsp:cNvSpPr/>
      </dsp:nvSpPr>
      <dsp:spPr>
        <a:xfrm>
          <a:off x="0" y="484113"/>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5DE3F35-D6D6-45D3-9F5C-1E246B1BD9AA}">
      <dsp:nvSpPr>
        <dsp:cNvPr id="0" name=""/>
        <dsp:cNvSpPr/>
      </dsp:nvSpPr>
      <dsp:spPr>
        <a:xfrm>
          <a:off x="0" y="484113"/>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Web scraping was employed to gather supplementary data on Falcon 9 launches and landings from external sources such as space news websites and SpaceX-related forums.</a:t>
          </a:r>
          <a:endParaRPr lang="en-US" sz="1100" kern="1200"/>
        </a:p>
      </dsp:txBody>
      <dsp:txXfrm>
        <a:off x="0" y="484113"/>
        <a:ext cx="5295510" cy="483523"/>
      </dsp:txXfrm>
    </dsp:sp>
    <dsp:sp modelId="{058116DB-E09F-4140-86F6-617A5053637B}">
      <dsp:nvSpPr>
        <dsp:cNvPr id="0" name=""/>
        <dsp:cNvSpPr/>
      </dsp:nvSpPr>
      <dsp:spPr>
        <a:xfrm>
          <a:off x="0" y="967636"/>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8F02DC4-4545-4227-8BF9-11CB5A9FD7E5}">
      <dsp:nvSpPr>
        <dsp:cNvPr id="0" name=""/>
        <dsp:cNvSpPr/>
      </dsp:nvSpPr>
      <dsp:spPr>
        <a:xfrm>
          <a:off x="0" y="967636"/>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Python libraries like BeautifulSoup and requests were utilized for scraping HTML content from web pages.</a:t>
          </a:r>
          <a:endParaRPr lang="en-US" sz="1100" kern="1200"/>
        </a:p>
      </dsp:txBody>
      <dsp:txXfrm>
        <a:off x="0" y="967636"/>
        <a:ext cx="5295510" cy="483523"/>
      </dsp:txXfrm>
    </dsp:sp>
    <dsp:sp modelId="{877CF009-D131-4393-BF7A-B165FC3AF23E}">
      <dsp:nvSpPr>
        <dsp:cNvPr id="0" name=""/>
        <dsp:cNvSpPr/>
      </dsp:nvSpPr>
      <dsp:spPr>
        <a:xfrm>
          <a:off x="0" y="1451159"/>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A0D33C9-9545-4B69-BA88-DE74F0F75B62}">
      <dsp:nvSpPr>
        <dsp:cNvPr id="0" name=""/>
        <dsp:cNvSpPr/>
      </dsp:nvSpPr>
      <dsp:spPr>
        <a:xfrm>
          <a:off x="0" y="1451159"/>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The scraped data included additional details on mission objectives, launch outcomes, and post-landing analyses.</a:t>
          </a:r>
          <a:endParaRPr lang="en-US" sz="1100" kern="1200"/>
        </a:p>
      </dsp:txBody>
      <dsp:txXfrm>
        <a:off x="0" y="1451159"/>
        <a:ext cx="5295510" cy="483523"/>
      </dsp:txXfrm>
    </dsp:sp>
    <dsp:sp modelId="{E2DB8D95-AEC1-433E-BD4F-3A8F707FCBCC}">
      <dsp:nvSpPr>
        <dsp:cNvPr id="0" name=""/>
        <dsp:cNvSpPr/>
      </dsp:nvSpPr>
      <dsp:spPr>
        <a:xfrm>
          <a:off x="0" y="1934682"/>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D00D4FE-DF06-4CC1-921D-8715DD4D3D0A}">
      <dsp:nvSpPr>
        <dsp:cNvPr id="0" name=""/>
        <dsp:cNvSpPr/>
      </dsp:nvSpPr>
      <dsp:spPr>
        <a:xfrm>
          <a:off x="0" y="1934682"/>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Extracted data was processed and integrated with the existing dataset obtained from SpaceX API calls for comprehensive analysis.</a:t>
          </a:r>
          <a:endParaRPr lang="en-US" sz="1100" kern="1200"/>
        </a:p>
      </dsp:txBody>
      <dsp:txXfrm>
        <a:off x="0" y="1934682"/>
        <a:ext cx="5295510" cy="483523"/>
      </dsp:txXfrm>
    </dsp:sp>
    <dsp:sp modelId="{4E9421C6-8E4D-46DB-9F7A-45438A5EBF1F}">
      <dsp:nvSpPr>
        <dsp:cNvPr id="0" name=""/>
        <dsp:cNvSpPr/>
      </dsp:nvSpPr>
      <dsp:spPr>
        <a:xfrm>
          <a:off x="0" y="2418205"/>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76583D-1A92-40C2-B9CC-DC9470CBAFDE}">
      <dsp:nvSpPr>
        <dsp:cNvPr id="0" name=""/>
        <dsp:cNvSpPr/>
      </dsp:nvSpPr>
      <dsp:spPr>
        <a:xfrm>
          <a:off x="0" y="2418205"/>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a:t>Key Phrases:</a:t>
          </a:r>
          <a:endParaRPr lang="en-US" sz="1100" kern="1200"/>
        </a:p>
      </dsp:txBody>
      <dsp:txXfrm>
        <a:off x="0" y="2418205"/>
        <a:ext cx="5295510" cy="483523"/>
      </dsp:txXfrm>
    </dsp:sp>
    <dsp:sp modelId="{D87BF8B0-8721-4BCF-BE96-8FF69E9C0882}">
      <dsp:nvSpPr>
        <dsp:cNvPr id="0" name=""/>
        <dsp:cNvSpPr/>
      </dsp:nvSpPr>
      <dsp:spPr>
        <a:xfrm>
          <a:off x="0" y="2901728"/>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B8DF1D-415B-4B7D-AFC0-558DE5D81CCE}">
      <dsp:nvSpPr>
        <dsp:cNvPr id="0" name=""/>
        <dsp:cNvSpPr/>
      </dsp:nvSpPr>
      <dsp:spPr>
        <a:xfrm>
          <a:off x="0" y="2901728"/>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Extraction of supplementary Falcon 9 launch and landing data through web scraping.</a:t>
          </a:r>
          <a:endParaRPr lang="en-US" sz="1100" kern="1200"/>
        </a:p>
      </dsp:txBody>
      <dsp:txXfrm>
        <a:off x="0" y="2901728"/>
        <a:ext cx="5295510" cy="483523"/>
      </dsp:txXfrm>
    </dsp:sp>
    <dsp:sp modelId="{73B88C39-EDA8-4D32-A23A-354F6CE74DDD}">
      <dsp:nvSpPr>
        <dsp:cNvPr id="0" name=""/>
        <dsp:cNvSpPr/>
      </dsp:nvSpPr>
      <dsp:spPr>
        <a:xfrm>
          <a:off x="0" y="3385251"/>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E1CD23-3378-40F3-86CC-A20D05880E61}">
      <dsp:nvSpPr>
        <dsp:cNvPr id="0" name=""/>
        <dsp:cNvSpPr/>
      </dsp:nvSpPr>
      <dsp:spPr>
        <a:xfrm>
          <a:off x="0" y="3385251"/>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Implementation of Python libraries like BeautifulSoup and requests for HTML content extraction.</a:t>
          </a:r>
          <a:endParaRPr lang="en-US" sz="1100" kern="1200"/>
        </a:p>
      </dsp:txBody>
      <dsp:txXfrm>
        <a:off x="0" y="3385251"/>
        <a:ext cx="5295510" cy="483523"/>
      </dsp:txXfrm>
    </dsp:sp>
    <dsp:sp modelId="{8D73592E-3800-4190-81AF-4F60C65E87D1}">
      <dsp:nvSpPr>
        <dsp:cNvPr id="0" name=""/>
        <dsp:cNvSpPr/>
      </dsp:nvSpPr>
      <dsp:spPr>
        <a:xfrm>
          <a:off x="0" y="3868774"/>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654198-EC47-4874-AFC7-34B9FEC104CD}">
      <dsp:nvSpPr>
        <dsp:cNvPr id="0" name=""/>
        <dsp:cNvSpPr/>
      </dsp:nvSpPr>
      <dsp:spPr>
        <a:xfrm>
          <a:off x="0" y="3868774"/>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Inclusion of mission objectives, launch outcomes, and post-landing analyses in the scraped dataset.</a:t>
          </a:r>
          <a:endParaRPr lang="en-US" sz="1100" kern="1200"/>
        </a:p>
      </dsp:txBody>
      <dsp:txXfrm>
        <a:off x="0" y="3868774"/>
        <a:ext cx="5295510" cy="483523"/>
      </dsp:txXfrm>
    </dsp:sp>
    <dsp:sp modelId="{A8CAAA62-1568-48E6-B437-2BC7F774C9AD}">
      <dsp:nvSpPr>
        <dsp:cNvPr id="0" name=""/>
        <dsp:cNvSpPr/>
      </dsp:nvSpPr>
      <dsp:spPr>
        <a:xfrm>
          <a:off x="0" y="4352297"/>
          <a:ext cx="529551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29C384-6AD4-417D-BECC-390BEE7E463B}">
      <dsp:nvSpPr>
        <dsp:cNvPr id="0" name=""/>
        <dsp:cNvSpPr/>
      </dsp:nvSpPr>
      <dsp:spPr>
        <a:xfrm>
          <a:off x="0" y="4352297"/>
          <a:ext cx="5295510" cy="48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Integration of scraped data with existing SpaceX API data for enhanced analysis.</a:t>
          </a:r>
          <a:endParaRPr lang="en-US" sz="1100" kern="1200"/>
        </a:p>
      </dsp:txBody>
      <dsp:txXfrm>
        <a:off x="0" y="4352297"/>
        <a:ext cx="5295510" cy="48352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885E07-6F81-4C39-9B71-1F876484C44B}">
      <dsp:nvSpPr>
        <dsp:cNvPr id="0" name=""/>
        <dsp:cNvSpPr/>
      </dsp:nvSpPr>
      <dsp:spPr>
        <a:xfrm>
          <a:off x="5796" y="157081"/>
          <a:ext cx="859155" cy="4145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E4F51EF-79E0-4D06-94E1-D3DEBEC1FB4A}">
      <dsp:nvSpPr>
        <dsp:cNvPr id="0" name=""/>
        <dsp:cNvSpPr/>
      </dsp:nvSpPr>
      <dsp:spPr>
        <a:xfrm>
          <a:off x="5796" y="650483"/>
          <a:ext cx="2454729" cy="1776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b="1" i="0" kern="1200"/>
            <a:t>Description:</a:t>
          </a:r>
          <a:endParaRPr lang="en-US" sz="1400" kern="1200"/>
        </a:p>
      </dsp:txBody>
      <dsp:txXfrm>
        <a:off x="5796" y="650483"/>
        <a:ext cx="2454729" cy="177671"/>
      </dsp:txXfrm>
    </dsp:sp>
    <dsp:sp modelId="{DBB4C3F6-B187-4CD1-AD9D-4022E4FB111A}">
      <dsp:nvSpPr>
        <dsp:cNvPr id="0" name=""/>
        <dsp:cNvSpPr/>
      </dsp:nvSpPr>
      <dsp:spPr>
        <a:xfrm>
          <a:off x="5796" y="864822"/>
          <a:ext cx="2454729" cy="2781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b="0" i="0" kern="1200"/>
            <a:t>Data wrangling involved preprocessing and cleaning the collected datasets to ensure consistency and accuracy for subsequent analysis.</a:t>
          </a:r>
          <a:endParaRPr lang="en-US" sz="1100" kern="1200"/>
        </a:p>
        <a:p>
          <a:pPr marL="0" lvl="0" indent="0" algn="l" defTabSz="488950">
            <a:lnSpc>
              <a:spcPct val="100000"/>
            </a:lnSpc>
            <a:spcBef>
              <a:spcPct val="0"/>
            </a:spcBef>
            <a:spcAft>
              <a:spcPct val="35000"/>
            </a:spcAft>
            <a:buNone/>
          </a:pPr>
          <a:r>
            <a:rPr lang="en-US" sz="1100" b="0" i="0" kern="1200"/>
            <a:t>Techniques such as handling missing values, standardizing data formats, and removing duplicates were applied to improve data quality.</a:t>
          </a:r>
          <a:endParaRPr lang="en-US" sz="1100" kern="1200"/>
        </a:p>
        <a:p>
          <a:pPr marL="0" lvl="0" indent="0" algn="l" defTabSz="488950">
            <a:lnSpc>
              <a:spcPct val="100000"/>
            </a:lnSpc>
            <a:spcBef>
              <a:spcPct val="0"/>
            </a:spcBef>
            <a:spcAft>
              <a:spcPct val="35000"/>
            </a:spcAft>
            <a:buNone/>
          </a:pPr>
          <a:r>
            <a:rPr lang="en-US" sz="1100" b="0" i="0" kern="1200"/>
            <a:t>Python libraries like Pandas were utilized for efficient data manipulation and transformation tasks.</a:t>
          </a:r>
          <a:endParaRPr lang="en-US" sz="1100" kern="1200"/>
        </a:p>
        <a:p>
          <a:pPr marL="0" lvl="0" indent="0" algn="l" defTabSz="488950">
            <a:lnSpc>
              <a:spcPct val="100000"/>
            </a:lnSpc>
            <a:spcBef>
              <a:spcPct val="0"/>
            </a:spcBef>
            <a:spcAft>
              <a:spcPct val="35000"/>
            </a:spcAft>
            <a:buNone/>
          </a:pPr>
          <a:r>
            <a:rPr lang="en-US" sz="1100" b="0" i="0" kern="1200"/>
            <a:t>The wrangling process encompassed merging multiple datasets, performing feature engineering, and creating derived variables to enhance analytical insights.</a:t>
          </a:r>
          <a:endParaRPr lang="en-US" sz="1100" kern="1200"/>
        </a:p>
      </dsp:txBody>
      <dsp:txXfrm>
        <a:off x="5796" y="864822"/>
        <a:ext cx="2454729" cy="2781296"/>
      </dsp:txXfrm>
    </dsp:sp>
    <dsp:sp modelId="{10E4EDE2-B3E6-461B-A6AC-FE43FDFA736A}">
      <dsp:nvSpPr>
        <dsp:cNvPr id="0" name=""/>
        <dsp:cNvSpPr/>
      </dsp:nvSpPr>
      <dsp:spPr>
        <a:xfrm>
          <a:off x="2890104" y="157081"/>
          <a:ext cx="859155" cy="4145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87AD26-8BD8-4B3B-80E9-CB9B2952F929}">
      <dsp:nvSpPr>
        <dsp:cNvPr id="0" name=""/>
        <dsp:cNvSpPr/>
      </dsp:nvSpPr>
      <dsp:spPr>
        <a:xfrm>
          <a:off x="2890104" y="650483"/>
          <a:ext cx="2454729" cy="1776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b="1" i="0" kern="1200"/>
            <a:t>Key Phrases:</a:t>
          </a:r>
          <a:endParaRPr lang="en-US" sz="1400" kern="1200"/>
        </a:p>
      </dsp:txBody>
      <dsp:txXfrm>
        <a:off x="2890104" y="650483"/>
        <a:ext cx="2454729" cy="177671"/>
      </dsp:txXfrm>
    </dsp:sp>
    <dsp:sp modelId="{DE450D0B-C17F-4D45-923B-83E73B7FAEBD}">
      <dsp:nvSpPr>
        <dsp:cNvPr id="0" name=""/>
        <dsp:cNvSpPr/>
      </dsp:nvSpPr>
      <dsp:spPr>
        <a:xfrm>
          <a:off x="2890104" y="864822"/>
          <a:ext cx="2454729" cy="2781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b="0" i="0" kern="1200"/>
            <a:t>Preprocessing and cleaning of collected datasets to ensure consistency and accuracy.</a:t>
          </a:r>
          <a:endParaRPr lang="en-US" sz="1100" kern="1200"/>
        </a:p>
        <a:p>
          <a:pPr marL="0" lvl="0" indent="0" algn="l" defTabSz="488950">
            <a:lnSpc>
              <a:spcPct val="100000"/>
            </a:lnSpc>
            <a:spcBef>
              <a:spcPct val="0"/>
            </a:spcBef>
            <a:spcAft>
              <a:spcPct val="35000"/>
            </a:spcAft>
            <a:buNone/>
          </a:pPr>
          <a:r>
            <a:rPr lang="en-US" sz="1100" b="0" i="0" kern="1200"/>
            <a:t>Application of techniques such as handling missing values, standardizing data formats, and removing duplicates.</a:t>
          </a:r>
          <a:endParaRPr lang="en-US" sz="1100" kern="1200"/>
        </a:p>
        <a:p>
          <a:pPr marL="0" lvl="0" indent="0" algn="l" defTabSz="488950">
            <a:lnSpc>
              <a:spcPct val="100000"/>
            </a:lnSpc>
            <a:spcBef>
              <a:spcPct val="0"/>
            </a:spcBef>
            <a:spcAft>
              <a:spcPct val="35000"/>
            </a:spcAft>
            <a:buNone/>
          </a:pPr>
          <a:r>
            <a:rPr lang="en-US" sz="1100" b="0" i="0" kern="1200"/>
            <a:t>Utilization of Python libraries like Pandas for efficient data manipulation and transformation.</a:t>
          </a:r>
          <a:endParaRPr lang="en-US" sz="1100" kern="1200"/>
        </a:p>
        <a:p>
          <a:pPr marL="0" lvl="0" indent="0" algn="l" defTabSz="488950">
            <a:lnSpc>
              <a:spcPct val="100000"/>
            </a:lnSpc>
            <a:spcBef>
              <a:spcPct val="0"/>
            </a:spcBef>
            <a:spcAft>
              <a:spcPct val="35000"/>
            </a:spcAft>
            <a:buNone/>
          </a:pPr>
          <a:r>
            <a:rPr lang="en-US" sz="1100" b="0" i="0" kern="1200"/>
            <a:t>Integration of multiple datasets, feature engineering, and creation of derived variables to enhance analytical insights.</a:t>
          </a:r>
          <a:endParaRPr lang="en-US" sz="1100" kern="1200"/>
        </a:p>
      </dsp:txBody>
      <dsp:txXfrm>
        <a:off x="2890104" y="864822"/>
        <a:ext cx="2454729" cy="27812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2426F9-003B-44BD-8B70-CB8C61D5FC78}">
      <dsp:nvSpPr>
        <dsp:cNvPr id="0" name=""/>
        <dsp:cNvSpPr/>
      </dsp:nvSpPr>
      <dsp:spPr>
        <a:xfrm>
          <a:off x="0" y="23536"/>
          <a:ext cx="9547942" cy="74353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b="1" i="0" kern="1200"/>
            <a:t>Summary of SQL Queries</a:t>
          </a:r>
          <a:endParaRPr lang="en-US" sz="3100" kern="1200"/>
        </a:p>
      </dsp:txBody>
      <dsp:txXfrm>
        <a:off x="36296" y="59832"/>
        <a:ext cx="9475350" cy="670943"/>
      </dsp:txXfrm>
    </dsp:sp>
    <dsp:sp modelId="{9396C667-246A-429A-8774-B7F0B9D0AD11}">
      <dsp:nvSpPr>
        <dsp:cNvPr id="0" name=""/>
        <dsp:cNvSpPr/>
      </dsp:nvSpPr>
      <dsp:spPr>
        <a:xfrm>
          <a:off x="0" y="767071"/>
          <a:ext cx="9547942" cy="26951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3147"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US" sz="2400" b="0" i="0" kern="1200"/>
            <a:t>Extracted data from the database to analyze Falcon 9 launch records.</a:t>
          </a:r>
          <a:endParaRPr lang="en-US" sz="2400" kern="1200"/>
        </a:p>
        <a:p>
          <a:pPr marL="228600" lvl="1" indent="-228600" algn="l" defTabSz="1066800">
            <a:lnSpc>
              <a:spcPct val="90000"/>
            </a:lnSpc>
            <a:spcBef>
              <a:spcPct val="0"/>
            </a:spcBef>
            <a:spcAft>
              <a:spcPct val="20000"/>
            </a:spcAft>
            <a:buChar char="•"/>
          </a:pPr>
          <a:r>
            <a:rPr lang="en-US" sz="2400" b="0" i="0" kern="1200"/>
            <a:t>Calculated success rates based on different parameters such as launch site, payload mass, and mission outcome.</a:t>
          </a:r>
          <a:endParaRPr lang="en-US" sz="2400" kern="1200"/>
        </a:p>
        <a:p>
          <a:pPr marL="228600" lvl="1" indent="-228600" algn="l" defTabSz="1066800">
            <a:lnSpc>
              <a:spcPct val="90000"/>
            </a:lnSpc>
            <a:spcBef>
              <a:spcPct val="0"/>
            </a:spcBef>
            <a:spcAft>
              <a:spcPct val="20000"/>
            </a:spcAft>
            <a:buChar char="•"/>
          </a:pPr>
          <a:r>
            <a:rPr lang="en-US" sz="2400" b="0" i="0" kern="1200"/>
            <a:t>Identified correlations between launch success and various factors like launch site location and payload mass.</a:t>
          </a:r>
          <a:endParaRPr lang="en-US" sz="2400" kern="1200"/>
        </a:p>
        <a:p>
          <a:pPr marL="228600" lvl="1" indent="-228600" algn="l" defTabSz="1066800">
            <a:lnSpc>
              <a:spcPct val="90000"/>
            </a:lnSpc>
            <a:spcBef>
              <a:spcPct val="0"/>
            </a:spcBef>
            <a:spcAft>
              <a:spcPct val="20000"/>
            </a:spcAft>
            <a:buChar char="•"/>
          </a:pPr>
          <a:r>
            <a:rPr lang="en-US" sz="2400" b="0" i="0" kern="1200"/>
            <a:t>Conducted exploratory analysis to understand the relationship between different variables and successful landings.</a:t>
          </a:r>
          <a:endParaRPr lang="en-US" sz="2400" kern="1200"/>
        </a:p>
      </dsp:txBody>
      <dsp:txXfrm>
        <a:off x="0" y="767071"/>
        <a:ext cx="9547942" cy="269514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5C966B-60AA-4147-AF4A-6476F28DBF2B}">
      <dsp:nvSpPr>
        <dsp:cNvPr id="0" name=""/>
        <dsp:cNvSpPr/>
      </dsp:nvSpPr>
      <dsp:spPr>
        <a:xfrm>
          <a:off x="0" y="125825"/>
          <a:ext cx="9582305"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i="0" kern="1200"/>
            <a:t>Summary of Map Objects</a:t>
          </a:r>
          <a:endParaRPr lang="en-US" sz="2100" kern="1200"/>
        </a:p>
      </dsp:txBody>
      <dsp:txXfrm>
        <a:off x="24588" y="150413"/>
        <a:ext cx="9533129" cy="454509"/>
      </dsp:txXfrm>
    </dsp:sp>
    <dsp:sp modelId="{6B5B687C-2FE5-4999-B51E-1FD11558EE44}">
      <dsp:nvSpPr>
        <dsp:cNvPr id="0" name=""/>
        <dsp:cNvSpPr/>
      </dsp:nvSpPr>
      <dsp:spPr>
        <a:xfrm>
          <a:off x="0" y="629510"/>
          <a:ext cx="9582305" cy="11084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238"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b="0" i="0" kern="1200"/>
            <a:t>Created markers to represent launch sites.</a:t>
          </a:r>
          <a:endParaRPr lang="en-US" sz="1600" kern="1200"/>
        </a:p>
        <a:p>
          <a:pPr marL="171450" lvl="1" indent="-171450" algn="l" defTabSz="711200">
            <a:lnSpc>
              <a:spcPct val="90000"/>
            </a:lnSpc>
            <a:spcBef>
              <a:spcPct val="0"/>
            </a:spcBef>
            <a:spcAft>
              <a:spcPct val="20000"/>
            </a:spcAft>
            <a:buChar char="•"/>
          </a:pPr>
          <a:r>
            <a:rPr lang="en-US" sz="1600" b="0" i="0" kern="1200"/>
            <a:t>Added circles to visualize the proximity of each launch site.</a:t>
          </a:r>
          <a:endParaRPr lang="en-US" sz="1600" kern="1200"/>
        </a:p>
        <a:p>
          <a:pPr marL="171450" lvl="1" indent="-171450" algn="l" defTabSz="711200">
            <a:lnSpc>
              <a:spcPct val="90000"/>
            </a:lnSpc>
            <a:spcBef>
              <a:spcPct val="0"/>
            </a:spcBef>
            <a:spcAft>
              <a:spcPct val="20000"/>
            </a:spcAft>
            <a:buChar char="•"/>
          </a:pPr>
          <a:r>
            <a:rPr lang="en-US" sz="1600" b="0" i="0" kern="1200"/>
            <a:t>Incorporated lines to connect launch sites for better understanding of their distribution.</a:t>
          </a:r>
          <a:endParaRPr lang="en-US" sz="1600" kern="1200"/>
        </a:p>
        <a:p>
          <a:pPr marL="171450" lvl="1" indent="-171450" algn="l" defTabSz="711200">
            <a:lnSpc>
              <a:spcPct val="90000"/>
            </a:lnSpc>
            <a:spcBef>
              <a:spcPct val="0"/>
            </a:spcBef>
            <a:spcAft>
              <a:spcPct val="20000"/>
            </a:spcAft>
            <a:buChar char="•"/>
          </a:pPr>
          <a:r>
            <a:rPr lang="en-US" sz="1600" b="0" i="0" kern="1200"/>
            <a:t>Utilized popups to provide additional information about each launch site when clicked.</a:t>
          </a:r>
          <a:endParaRPr lang="en-US" sz="1600" kern="1200"/>
        </a:p>
      </dsp:txBody>
      <dsp:txXfrm>
        <a:off x="0" y="629510"/>
        <a:ext cx="9582305" cy="1108485"/>
      </dsp:txXfrm>
    </dsp:sp>
    <dsp:sp modelId="{2F72CC08-18EC-4DD3-8A26-678FB6B84953}">
      <dsp:nvSpPr>
        <dsp:cNvPr id="0" name=""/>
        <dsp:cNvSpPr/>
      </dsp:nvSpPr>
      <dsp:spPr>
        <a:xfrm>
          <a:off x="0" y="1737996"/>
          <a:ext cx="9582305"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i="0" kern="1200"/>
            <a:t>Explanation</a:t>
          </a:r>
          <a:endParaRPr lang="en-US" sz="2100" kern="1200"/>
        </a:p>
      </dsp:txBody>
      <dsp:txXfrm>
        <a:off x="24588" y="1762584"/>
        <a:ext cx="9533129" cy="454509"/>
      </dsp:txXfrm>
    </dsp:sp>
    <dsp:sp modelId="{B7C1A97D-CDD1-4A49-9FA7-EDA247B2DC6A}">
      <dsp:nvSpPr>
        <dsp:cNvPr id="0" name=""/>
        <dsp:cNvSpPr/>
      </dsp:nvSpPr>
      <dsp:spPr>
        <a:xfrm>
          <a:off x="0" y="2241681"/>
          <a:ext cx="9582305" cy="11084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238"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sz="1600" b="0" i="0" kern="1200"/>
            <a:t>Markers: Used to pinpoint the exact locations of launch sites on the map.</a:t>
          </a:r>
          <a:endParaRPr lang="en-US" sz="1600" kern="1200"/>
        </a:p>
        <a:p>
          <a:pPr marL="171450" lvl="1" indent="-171450" algn="l" defTabSz="711200">
            <a:lnSpc>
              <a:spcPct val="90000"/>
            </a:lnSpc>
            <a:spcBef>
              <a:spcPct val="0"/>
            </a:spcBef>
            <a:spcAft>
              <a:spcPct val="20000"/>
            </a:spcAft>
            <a:buChar char="•"/>
          </a:pPr>
          <a:r>
            <a:rPr lang="en-US" sz="1600" b="0" i="0" kern="1200"/>
            <a:t>Circles: Represented the proximity of each launch site, with larger circles indicating a wider coverage area.</a:t>
          </a:r>
          <a:endParaRPr lang="en-US" sz="1600" kern="1200"/>
        </a:p>
        <a:p>
          <a:pPr marL="171450" lvl="1" indent="-171450" algn="l" defTabSz="711200">
            <a:lnSpc>
              <a:spcPct val="90000"/>
            </a:lnSpc>
            <a:spcBef>
              <a:spcPct val="0"/>
            </a:spcBef>
            <a:spcAft>
              <a:spcPct val="20000"/>
            </a:spcAft>
            <a:buChar char="•"/>
          </a:pPr>
          <a:r>
            <a:rPr lang="en-US" sz="1600" b="0" i="0" kern="1200"/>
            <a:t>Lines: Connected launch sites to illustrate their geographical distribution and relative distances.</a:t>
          </a:r>
          <a:endParaRPr lang="en-US" sz="1600" kern="1200"/>
        </a:p>
        <a:p>
          <a:pPr marL="171450" lvl="1" indent="-171450" algn="l" defTabSz="711200">
            <a:lnSpc>
              <a:spcPct val="90000"/>
            </a:lnSpc>
            <a:spcBef>
              <a:spcPct val="0"/>
            </a:spcBef>
            <a:spcAft>
              <a:spcPct val="20000"/>
            </a:spcAft>
            <a:buChar char="•"/>
          </a:pPr>
          <a:r>
            <a:rPr lang="en-US" sz="1600" b="0" i="0" kern="1200"/>
            <a:t>Popups: Provided detailed information about each launch site, including its name, location, and success rate.</a:t>
          </a:r>
          <a:endParaRPr lang="en-US" sz="1600" kern="1200"/>
        </a:p>
      </dsp:txBody>
      <dsp:txXfrm>
        <a:off x="0" y="2241681"/>
        <a:ext cx="9582305" cy="110848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C13B65-C498-488D-9299-1E3CB201F4BB}">
      <dsp:nvSpPr>
        <dsp:cNvPr id="0" name=""/>
        <dsp:cNvSpPr/>
      </dsp:nvSpPr>
      <dsp:spPr>
        <a:xfrm>
          <a:off x="0" y="2464"/>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9145CB2-C120-468F-AB93-77A4AC118122}">
      <dsp:nvSpPr>
        <dsp:cNvPr id="0" name=""/>
        <dsp:cNvSpPr/>
      </dsp:nvSpPr>
      <dsp:spPr>
        <a:xfrm>
          <a:off x="0" y="2464"/>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The project successfully applied data science methodologies to analyze SpaceX's launch records.</a:t>
          </a:r>
          <a:endParaRPr lang="en-US" sz="1100" kern="1200"/>
        </a:p>
      </dsp:txBody>
      <dsp:txXfrm>
        <a:off x="0" y="2464"/>
        <a:ext cx="7540171" cy="420217"/>
      </dsp:txXfrm>
    </dsp:sp>
    <dsp:sp modelId="{617A9E3E-4E19-4E58-9C5E-D8077A6B985A}">
      <dsp:nvSpPr>
        <dsp:cNvPr id="0" name=""/>
        <dsp:cNvSpPr/>
      </dsp:nvSpPr>
      <dsp:spPr>
        <a:xfrm>
          <a:off x="0" y="422681"/>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0BE640-0AEA-406F-8A85-E964F59BB8D8}">
      <dsp:nvSpPr>
        <dsp:cNvPr id="0" name=""/>
        <dsp:cNvSpPr/>
      </dsp:nvSpPr>
      <dsp:spPr>
        <a:xfrm>
          <a:off x="0" y="422681"/>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Through exploratory data analysis (EDA) and predictive modeling, valuable insights were gained into launch success factors.</a:t>
          </a:r>
          <a:endParaRPr lang="en-US" sz="1100" kern="1200"/>
        </a:p>
      </dsp:txBody>
      <dsp:txXfrm>
        <a:off x="0" y="422681"/>
        <a:ext cx="7540171" cy="420217"/>
      </dsp:txXfrm>
    </dsp:sp>
    <dsp:sp modelId="{59131C8E-D383-40E9-B434-AF2B7B2F53E9}">
      <dsp:nvSpPr>
        <dsp:cNvPr id="0" name=""/>
        <dsp:cNvSpPr/>
      </dsp:nvSpPr>
      <dsp:spPr>
        <a:xfrm>
          <a:off x="0" y="842899"/>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D336077-EAF6-4D9E-8E9D-88012716252E}">
      <dsp:nvSpPr>
        <dsp:cNvPr id="0" name=""/>
        <dsp:cNvSpPr/>
      </dsp:nvSpPr>
      <dsp:spPr>
        <a:xfrm>
          <a:off x="0" y="842899"/>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The interactive dashboard provides stakeholders an intuitive tool for visualizing and interpreting launch data.</a:t>
          </a:r>
          <a:endParaRPr lang="en-US" sz="1100" kern="1200"/>
        </a:p>
      </dsp:txBody>
      <dsp:txXfrm>
        <a:off x="0" y="842899"/>
        <a:ext cx="7540171" cy="420217"/>
      </dsp:txXfrm>
    </dsp:sp>
    <dsp:sp modelId="{1F62C449-C2E2-4C14-863A-D4BCEBC1EC24}">
      <dsp:nvSpPr>
        <dsp:cNvPr id="0" name=""/>
        <dsp:cNvSpPr/>
      </dsp:nvSpPr>
      <dsp:spPr>
        <a:xfrm>
          <a:off x="0" y="1263116"/>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2794DB-2DD1-4C8A-BC61-79FE909AC3F5}">
      <dsp:nvSpPr>
        <dsp:cNvPr id="0" name=""/>
        <dsp:cNvSpPr/>
      </dsp:nvSpPr>
      <dsp:spPr>
        <a:xfrm>
          <a:off x="0" y="1263116"/>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Understanding the correlation between payload characteristics, launch sites, and mission outcomes is crucial for mission planning.</a:t>
          </a:r>
          <a:endParaRPr lang="en-US" sz="1100" kern="1200"/>
        </a:p>
      </dsp:txBody>
      <dsp:txXfrm>
        <a:off x="0" y="1263116"/>
        <a:ext cx="7540171" cy="420217"/>
      </dsp:txXfrm>
    </dsp:sp>
    <dsp:sp modelId="{A4BB221E-5246-4524-9911-44A7A54E08D3}">
      <dsp:nvSpPr>
        <dsp:cNvPr id="0" name=""/>
        <dsp:cNvSpPr/>
      </dsp:nvSpPr>
      <dsp:spPr>
        <a:xfrm>
          <a:off x="0" y="1683333"/>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F98BAF-D0AC-4D56-94BD-E78B82E37101}">
      <dsp:nvSpPr>
        <dsp:cNvPr id="0" name=""/>
        <dsp:cNvSpPr/>
      </dsp:nvSpPr>
      <dsp:spPr>
        <a:xfrm>
          <a:off x="0" y="1683333"/>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Predictive analysis enables proactive decision-making by identifying potential mission risks and optimizing resource allocation.</a:t>
          </a:r>
          <a:endParaRPr lang="en-US" sz="1100" kern="1200"/>
        </a:p>
      </dsp:txBody>
      <dsp:txXfrm>
        <a:off x="0" y="1683333"/>
        <a:ext cx="7540171" cy="420217"/>
      </dsp:txXfrm>
    </dsp:sp>
    <dsp:sp modelId="{71805F5B-6BD1-4FA3-B79E-6425A3DCAD58}">
      <dsp:nvSpPr>
        <dsp:cNvPr id="0" name=""/>
        <dsp:cNvSpPr/>
      </dsp:nvSpPr>
      <dsp:spPr>
        <a:xfrm>
          <a:off x="0" y="2103550"/>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AF8EF8-AC69-4EA4-AAD1-EB736963F775}">
      <dsp:nvSpPr>
        <dsp:cNvPr id="0" name=""/>
        <dsp:cNvSpPr/>
      </dsp:nvSpPr>
      <dsp:spPr>
        <a:xfrm>
          <a:off x="0" y="2103550"/>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The project underscores the importance of data-driven approaches in enhancing the efficiency and reliability of space missions.</a:t>
          </a:r>
          <a:endParaRPr lang="en-US" sz="1100" kern="1200"/>
        </a:p>
      </dsp:txBody>
      <dsp:txXfrm>
        <a:off x="0" y="2103550"/>
        <a:ext cx="7540171" cy="420217"/>
      </dsp:txXfrm>
    </dsp:sp>
    <dsp:sp modelId="{C7E8D83A-C901-44AB-8A93-C579FEE36E35}">
      <dsp:nvSpPr>
        <dsp:cNvPr id="0" name=""/>
        <dsp:cNvSpPr/>
      </dsp:nvSpPr>
      <dsp:spPr>
        <a:xfrm>
          <a:off x="0" y="2523767"/>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CD2F9E6-9CE3-44C1-942C-7A19182C4AAC}">
      <dsp:nvSpPr>
        <dsp:cNvPr id="0" name=""/>
        <dsp:cNvSpPr/>
      </dsp:nvSpPr>
      <dsp:spPr>
        <a:xfrm>
          <a:off x="0" y="2523767"/>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Collaboration between data scientists, engineers, and mission planners is essential for leveraging data insights to improve mission outcomes.</a:t>
          </a:r>
          <a:endParaRPr lang="en-US" sz="1100" kern="1200"/>
        </a:p>
      </dsp:txBody>
      <dsp:txXfrm>
        <a:off x="0" y="2523767"/>
        <a:ext cx="7540171" cy="420217"/>
      </dsp:txXfrm>
    </dsp:sp>
    <dsp:sp modelId="{163E4C79-B1AB-47F5-ADB1-3D6F23FF7434}">
      <dsp:nvSpPr>
        <dsp:cNvPr id="0" name=""/>
        <dsp:cNvSpPr/>
      </dsp:nvSpPr>
      <dsp:spPr>
        <a:xfrm>
          <a:off x="0" y="2943985"/>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156C5B-5F37-47CB-AD35-3DC90F129C84}">
      <dsp:nvSpPr>
        <dsp:cNvPr id="0" name=""/>
        <dsp:cNvSpPr/>
      </dsp:nvSpPr>
      <dsp:spPr>
        <a:xfrm>
          <a:off x="0" y="2943985"/>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Continuous monitoring and analysis of mission data can inform iterative improvements in spacecraft design and operational procedures.</a:t>
          </a:r>
          <a:endParaRPr lang="en-US" sz="1100" kern="1200"/>
        </a:p>
      </dsp:txBody>
      <dsp:txXfrm>
        <a:off x="0" y="2943985"/>
        <a:ext cx="7540171" cy="420217"/>
      </dsp:txXfrm>
    </dsp:sp>
    <dsp:sp modelId="{6D74B0EC-A1EE-445D-9063-9460A1064CA9}">
      <dsp:nvSpPr>
        <dsp:cNvPr id="0" name=""/>
        <dsp:cNvSpPr/>
      </dsp:nvSpPr>
      <dsp:spPr>
        <a:xfrm>
          <a:off x="0" y="3364202"/>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896621-E8B1-42CC-B5F9-4AC8E9B3223C}">
      <dsp:nvSpPr>
        <dsp:cNvPr id="0" name=""/>
        <dsp:cNvSpPr/>
      </dsp:nvSpPr>
      <dsp:spPr>
        <a:xfrm>
          <a:off x="0" y="3364202"/>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The project highlights the role of predictive analytics in mitigating mission risks and maximizing mission success rates.</a:t>
          </a:r>
          <a:endParaRPr lang="en-US" sz="1100" kern="1200"/>
        </a:p>
      </dsp:txBody>
      <dsp:txXfrm>
        <a:off x="0" y="3364202"/>
        <a:ext cx="7540171" cy="420217"/>
      </dsp:txXfrm>
    </dsp:sp>
    <dsp:sp modelId="{8D070294-BB1F-4290-97A4-8DF2AE3381FB}">
      <dsp:nvSpPr>
        <dsp:cNvPr id="0" name=""/>
        <dsp:cNvSpPr/>
      </dsp:nvSpPr>
      <dsp:spPr>
        <a:xfrm>
          <a:off x="0" y="3784419"/>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BD7F96-0892-4BFC-8034-6A21D0316606}">
      <dsp:nvSpPr>
        <dsp:cNvPr id="0" name=""/>
        <dsp:cNvSpPr/>
      </dsp:nvSpPr>
      <dsp:spPr>
        <a:xfrm>
          <a:off x="0" y="3784419"/>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Insights from the analysis can inform future mission planning, payload design, and launch site selection for SpaceX missions.</a:t>
          </a:r>
          <a:endParaRPr lang="en-US" sz="1100" kern="1200"/>
        </a:p>
      </dsp:txBody>
      <dsp:txXfrm>
        <a:off x="0" y="3784419"/>
        <a:ext cx="7540171" cy="420217"/>
      </dsp:txXfrm>
    </dsp:sp>
    <dsp:sp modelId="{345AD441-6516-41A7-BB5F-40865B32A57E}">
      <dsp:nvSpPr>
        <dsp:cNvPr id="0" name=""/>
        <dsp:cNvSpPr/>
      </dsp:nvSpPr>
      <dsp:spPr>
        <a:xfrm>
          <a:off x="0" y="4204636"/>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7CBB07-5307-4D21-BE88-66C47B28BAC5}">
      <dsp:nvSpPr>
        <dsp:cNvPr id="0" name=""/>
        <dsp:cNvSpPr/>
      </dsp:nvSpPr>
      <dsp:spPr>
        <a:xfrm>
          <a:off x="0" y="4204636"/>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Effective utilization of data science techniques can lead to cost savings, operational efficiencies, and enhanced mission success.</a:t>
          </a:r>
          <a:endParaRPr lang="en-US" sz="1100" kern="1200"/>
        </a:p>
      </dsp:txBody>
      <dsp:txXfrm>
        <a:off x="0" y="4204636"/>
        <a:ext cx="7540171" cy="420217"/>
      </dsp:txXfrm>
    </dsp:sp>
    <dsp:sp modelId="{310CB430-EF83-4FC4-AD7B-438FDBDC4342}">
      <dsp:nvSpPr>
        <dsp:cNvPr id="0" name=""/>
        <dsp:cNvSpPr/>
      </dsp:nvSpPr>
      <dsp:spPr>
        <a:xfrm>
          <a:off x="0" y="4624854"/>
          <a:ext cx="75401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239808-A54E-43C3-8D6E-6FA4843037BF}">
      <dsp:nvSpPr>
        <dsp:cNvPr id="0" name=""/>
        <dsp:cNvSpPr/>
      </dsp:nvSpPr>
      <dsp:spPr>
        <a:xfrm>
          <a:off x="0" y="4624854"/>
          <a:ext cx="7540171" cy="420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kern="1200"/>
            <a:t>As space exploration evolves, leveraging data analytics will be increasingly vital for achieving ambitious space exploration goals.</a:t>
          </a:r>
          <a:endParaRPr lang="en-US" sz="1100" kern="1200"/>
        </a:p>
      </dsp:txBody>
      <dsp:txXfrm>
        <a:off x="0" y="4624854"/>
        <a:ext cx="7540171" cy="42021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E8A0E4-C227-45AB-B588-7C143B662114}">
      <dsp:nvSpPr>
        <dsp:cNvPr id="0" name=""/>
        <dsp:cNvSpPr/>
      </dsp:nvSpPr>
      <dsp:spPr>
        <a:xfrm>
          <a:off x="0" y="0"/>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C745FD-1E12-4007-BFA7-EC60B4CC88FB}">
      <dsp:nvSpPr>
        <dsp:cNvPr id="0" name=""/>
        <dsp:cNvSpPr/>
      </dsp:nvSpPr>
      <dsp:spPr>
        <a:xfrm>
          <a:off x="0" y="0"/>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0" i="0" kern="1200"/>
            <a:t>Here's a succinct summary of the key conclusions drawn from the analysis and their implications for SpaceX's mission planning and operations:</a:t>
          </a:r>
          <a:endParaRPr lang="en-US" sz="1000" kern="1200"/>
        </a:p>
      </dsp:txBody>
      <dsp:txXfrm>
        <a:off x="0" y="0"/>
        <a:ext cx="6830568" cy="680085"/>
      </dsp:txXfrm>
    </dsp:sp>
    <dsp:sp modelId="{34304D0D-3D62-4872-AAE8-83FD33277545}">
      <dsp:nvSpPr>
        <dsp:cNvPr id="0" name=""/>
        <dsp:cNvSpPr/>
      </dsp:nvSpPr>
      <dsp:spPr>
        <a:xfrm>
          <a:off x="0" y="680085"/>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7517D8-04E9-47E0-B424-2119536C344D}">
      <dsp:nvSpPr>
        <dsp:cNvPr id="0" name=""/>
        <dsp:cNvSpPr/>
      </dsp:nvSpPr>
      <dsp:spPr>
        <a:xfrm>
          <a:off x="0" y="680085"/>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Optimized Launch Site Selection:</a:t>
          </a:r>
          <a:r>
            <a:rPr lang="en-US" sz="1000" b="0" i="0" kern="1200"/>
            <a:t> Leveraging interactive maps and data-driven dashboards, SpaceX can strategically select launch sites based on proximity, success rates, and operational efficiency. This ensures optimal mission success and resource utilization.</a:t>
          </a:r>
          <a:endParaRPr lang="en-US" sz="1000" kern="1200"/>
        </a:p>
      </dsp:txBody>
      <dsp:txXfrm>
        <a:off x="0" y="680085"/>
        <a:ext cx="6830568" cy="680085"/>
      </dsp:txXfrm>
    </dsp:sp>
    <dsp:sp modelId="{952C51E8-2E9A-4924-BA9D-55DEFC9F60B1}">
      <dsp:nvSpPr>
        <dsp:cNvPr id="0" name=""/>
        <dsp:cNvSpPr/>
      </dsp:nvSpPr>
      <dsp:spPr>
        <a:xfrm>
          <a:off x="0" y="1360170"/>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5C71DF5-F6E0-440F-82E2-FD43971B30C5}">
      <dsp:nvSpPr>
        <dsp:cNvPr id="0" name=""/>
        <dsp:cNvSpPr/>
      </dsp:nvSpPr>
      <dsp:spPr>
        <a:xfrm>
          <a:off x="0" y="1360170"/>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Data-Driven Decision Making:</a:t>
          </a:r>
          <a:r>
            <a:rPr lang="en-US" sz="1000" b="0" i="0" kern="1200"/>
            <a:t> By integrating predictive analytics into mission planning, SpaceX can anticipate challenges, mitigate risks, and optimize operational workflows. This proactive approach enhances mission reliability and reduces downtime.</a:t>
          </a:r>
          <a:endParaRPr lang="en-US" sz="1000" kern="1200"/>
        </a:p>
      </dsp:txBody>
      <dsp:txXfrm>
        <a:off x="0" y="1360170"/>
        <a:ext cx="6830568" cy="680085"/>
      </dsp:txXfrm>
    </dsp:sp>
    <dsp:sp modelId="{824462FB-B10E-4F3B-AB4B-68CF131DE2E6}">
      <dsp:nvSpPr>
        <dsp:cNvPr id="0" name=""/>
        <dsp:cNvSpPr/>
      </dsp:nvSpPr>
      <dsp:spPr>
        <a:xfrm>
          <a:off x="0" y="2040254"/>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E977494-7EA4-488A-9AE1-2AB635EC7A81}">
      <dsp:nvSpPr>
        <dsp:cNvPr id="0" name=""/>
        <dsp:cNvSpPr/>
      </dsp:nvSpPr>
      <dsp:spPr>
        <a:xfrm>
          <a:off x="0" y="2040255"/>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Insightful Trend Analysis:</a:t>
          </a:r>
          <a:r>
            <a:rPr lang="en-US" sz="1000" b="0" i="0" kern="1200"/>
            <a:t> Exploratory data analysis reveals valuable insights into launch outcomes, payload characteristics, and orbital parameters. Understanding these trends enables SpaceX to identify patterns, adapt strategies, and drive continuous improvement.</a:t>
          </a:r>
          <a:endParaRPr lang="en-US" sz="1000" kern="1200"/>
        </a:p>
      </dsp:txBody>
      <dsp:txXfrm>
        <a:off x="0" y="2040255"/>
        <a:ext cx="6830568" cy="680085"/>
      </dsp:txXfrm>
    </dsp:sp>
    <dsp:sp modelId="{F7A6F286-2E81-450C-924C-A292BB4BA272}">
      <dsp:nvSpPr>
        <dsp:cNvPr id="0" name=""/>
        <dsp:cNvSpPr/>
      </dsp:nvSpPr>
      <dsp:spPr>
        <a:xfrm>
          <a:off x="0" y="2720340"/>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DF43819-2116-4E2C-A511-6155C2940E88}">
      <dsp:nvSpPr>
        <dsp:cNvPr id="0" name=""/>
        <dsp:cNvSpPr/>
      </dsp:nvSpPr>
      <dsp:spPr>
        <a:xfrm>
          <a:off x="0" y="2720340"/>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Operational Efficiency:</a:t>
          </a:r>
          <a:r>
            <a:rPr lang="en-US" sz="1000" b="0" i="0" kern="1200"/>
            <a:t> Implementing machine learning models for predictive analysis streamlines decision-making processes, enhances resource allocation, and improves overall operational efficiency. This maximizes mission success while minimizing costs and delays.</a:t>
          </a:r>
          <a:endParaRPr lang="en-US" sz="1000" kern="1200"/>
        </a:p>
      </dsp:txBody>
      <dsp:txXfrm>
        <a:off x="0" y="2720340"/>
        <a:ext cx="6830568" cy="680085"/>
      </dsp:txXfrm>
    </dsp:sp>
    <dsp:sp modelId="{144CD48F-28D5-43D0-BD82-087C8B4852C1}">
      <dsp:nvSpPr>
        <dsp:cNvPr id="0" name=""/>
        <dsp:cNvSpPr/>
      </dsp:nvSpPr>
      <dsp:spPr>
        <a:xfrm>
          <a:off x="0" y="3400424"/>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DB8528-97B0-4C3E-A8F6-9619DD04D32E}">
      <dsp:nvSpPr>
        <dsp:cNvPr id="0" name=""/>
        <dsp:cNvSpPr/>
      </dsp:nvSpPr>
      <dsp:spPr>
        <a:xfrm>
          <a:off x="0" y="3400425"/>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Continuous Improvement:</a:t>
          </a:r>
          <a:r>
            <a:rPr lang="en-US" sz="1000" b="0" i="0" kern="1200"/>
            <a:t> Ongoing collaboration between data scientists, engineers, and mission planners fosters a culture of continuous improvement. By refining predictive models, incorporating new data sources, and embracing innovative technologies, SpaceX can stay at the forefront of space exploration.</a:t>
          </a:r>
          <a:endParaRPr lang="en-US" sz="1000" kern="1200"/>
        </a:p>
      </dsp:txBody>
      <dsp:txXfrm>
        <a:off x="0" y="3400425"/>
        <a:ext cx="6830568" cy="680085"/>
      </dsp:txXfrm>
    </dsp:sp>
    <dsp:sp modelId="{68261E1B-CDCE-48C0-BE3C-8F89E99449AA}">
      <dsp:nvSpPr>
        <dsp:cNvPr id="0" name=""/>
        <dsp:cNvSpPr/>
      </dsp:nvSpPr>
      <dsp:spPr>
        <a:xfrm>
          <a:off x="0" y="4080509"/>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F7B22A-DB1C-41C1-901C-0E8C016965F3}">
      <dsp:nvSpPr>
        <dsp:cNvPr id="0" name=""/>
        <dsp:cNvSpPr/>
      </dsp:nvSpPr>
      <dsp:spPr>
        <a:xfrm>
          <a:off x="0" y="4080510"/>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1" i="0" kern="1200"/>
            <a:t>Strategic Partnerships:</a:t>
          </a:r>
          <a:r>
            <a:rPr lang="en-US" sz="1000" b="0" i="0" kern="1200"/>
            <a:t> Collaborating with industry experts and research institutions expands SpaceX's capabilities and accelerates innovation. By tapping into diverse expertise and leveraging collaborative networks, SpaceX can address complex challenges and achieve breakthroughs in space exploration.</a:t>
          </a:r>
          <a:endParaRPr lang="en-US" sz="1000" kern="1200"/>
        </a:p>
      </dsp:txBody>
      <dsp:txXfrm>
        <a:off x="0" y="4080510"/>
        <a:ext cx="6830568" cy="680085"/>
      </dsp:txXfrm>
    </dsp:sp>
    <dsp:sp modelId="{410F31C9-A5C3-42AE-A74E-A14C251FDDBA}">
      <dsp:nvSpPr>
        <dsp:cNvPr id="0" name=""/>
        <dsp:cNvSpPr/>
      </dsp:nvSpPr>
      <dsp:spPr>
        <a:xfrm>
          <a:off x="0" y="4760594"/>
          <a:ext cx="68305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C764D9-C514-47FC-A8AA-77156B611976}">
      <dsp:nvSpPr>
        <dsp:cNvPr id="0" name=""/>
        <dsp:cNvSpPr/>
      </dsp:nvSpPr>
      <dsp:spPr>
        <a:xfrm>
          <a:off x="0" y="4760594"/>
          <a:ext cx="6830568" cy="680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0" i="0" kern="1200"/>
            <a:t>In summary, leveraging data science and predictive analytics empowers SpaceX to make informed decisions, optimize mission planning, and drive operational excellence in space exploration. Through strategic use of data-driven insights and collaborative partnerships, SpaceX continues to push the boundaries of innovation and shape the future of space exploration.</a:t>
          </a:r>
          <a:endParaRPr lang="en-US" sz="1000" kern="1200"/>
        </a:p>
      </dsp:txBody>
      <dsp:txXfrm>
        <a:off x="0" y="4760594"/>
        <a:ext cx="6830568" cy="68008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633F48-7D2E-4507-B51B-BB8BEE9DB3B1}">
      <dsp:nvSpPr>
        <dsp:cNvPr id="0" name=""/>
        <dsp:cNvSpPr/>
      </dsp:nvSpPr>
      <dsp:spPr>
        <a:xfrm>
          <a:off x="0" y="183349"/>
          <a:ext cx="7287492" cy="556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i="0" kern="1200"/>
            <a:t>Python Code Snippets: </a:t>
          </a:r>
          <a:r>
            <a:rPr lang="en-US" sz="1400" b="0" i="0" kern="1200"/>
            <a:t>Includes relevant code snippets for data collection, data wrangling, exploratory data analysis, predictive modeling, and dashboard development.</a:t>
          </a:r>
          <a:endParaRPr lang="en-US" sz="1400" kern="1200"/>
        </a:p>
      </dsp:txBody>
      <dsp:txXfrm>
        <a:off x="27187" y="210536"/>
        <a:ext cx="7233118" cy="502546"/>
      </dsp:txXfrm>
    </dsp:sp>
    <dsp:sp modelId="{A299DA48-853B-4D18-BA42-0D98CE9E9A45}">
      <dsp:nvSpPr>
        <dsp:cNvPr id="0" name=""/>
        <dsp:cNvSpPr/>
      </dsp:nvSpPr>
      <dsp:spPr>
        <a:xfrm>
          <a:off x="0" y="740269"/>
          <a:ext cx="7287492"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378" tIns="17780" rIns="99568" bIns="17780" numCol="1" spcCol="1270" anchor="t" anchorCtr="0">
          <a:noAutofit/>
        </a:bodyPr>
        <a:lstStyle/>
        <a:p>
          <a:pPr marL="57150" lvl="1" indent="-57150" algn="l" defTabSz="488950">
            <a:lnSpc>
              <a:spcPct val="90000"/>
            </a:lnSpc>
            <a:spcBef>
              <a:spcPct val="0"/>
            </a:spcBef>
            <a:spcAft>
              <a:spcPct val="20000"/>
            </a:spcAft>
            <a:buChar char="•"/>
          </a:pPr>
          <a:r>
            <a:rPr lang="en-US" sz="1100" b="0" i="0" kern="1200"/>
            <a:t>Link: </a:t>
          </a:r>
          <a:r>
            <a:rPr lang="en-US" sz="1100" b="0" i="0" kern="1200">
              <a:hlinkClick xmlns:r="http://schemas.openxmlformats.org/officeDocument/2006/relationships" r:id="rId1"/>
            </a:rPr>
            <a:t>https://github.com/GhidzE/Gido_Project2/blob/main/Python%20Code%20Snippets.txt</a:t>
          </a:r>
          <a:r>
            <a:rPr lang="en-US" sz="1100" b="0" i="0" kern="1200"/>
            <a:t> </a:t>
          </a:r>
          <a:endParaRPr lang="en-US" sz="1100" kern="1200"/>
        </a:p>
      </dsp:txBody>
      <dsp:txXfrm>
        <a:off x="0" y="740269"/>
        <a:ext cx="7287492" cy="231840"/>
      </dsp:txXfrm>
    </dsp:sp>
    <dsp:sp modelId="{DE8A0710-2484-4B03-9929-5591C81BDE23}">
      <dsp:nvSpPr>
        <dsp:cNvPr id="0" name=""/>
        <dsp:cNvSpPr/>
      </dsp:nvSpPr>
      <dsp:spPr>
        <a:xfrm>
          <a:off x="0" y="972109"/>
          <a:ext cx="7287492" cy="556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i="0" kern="1200"/>
            <a:t>SQL Queries:</a:t>
          </a:r>
          <a:r>
            <a:rPr lang="en-US" sz="1400" b="1" kern="1200"/>
            <a:t> </a:t>
          </a:r>
          <a:r>
            <a:rPr lang="en-US" sz="1400" kern="1200"/>
            <a:t>I</a:t>
          </a:r>
          <a:r>
            <a:rPr lang="en-US" sz="1400" b="0" i="0" kern="1200"/>
            <a:t>ncludes SQL queries used for data analysis and exploration.</a:t>
          </a:r>
          <a:endParaRPr lang="en-US" sz="1400" kern="1200"/>
        </a:p>
      </dsp:txBody>
      <dsp:txXfrm>
        <a:off x="27187" y="999296"/>
        <a:ext cx="7233118" cy="502546"/>
      </dsp:txXfrm>
    </dsp:sp>
    <dsp:sp modelId="{7E3CD09C-A957-4DEA-94D7-9CDAC4EC2554}">
      <dsp:nvSpPr>
        <dsp:cNvPr id="0" name=""/>
        <dsp:cNvSpPr/>
      </dsp:nvSpPr>
      <dsp:spPr>
        <a:xfrm>
          <a:off x="0" y="1529029"/>
          <a:ext cx="7287492"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378" tIns="17780" rIns="99568" bIns="17780" numCol="1" spcCol="1270" anchor="t" anchorCtr="0">
          <a:noAutofit/>
        </a:bodyPr>
        <a:lstStyle/>
        <a:p>
          <a:pPr marL="57150" lvl="1" indent="-57150" algn="l" defTabSz="488950">
            <a:lnSpc>
              <a:spcPct val="90000"/>
            </a:lnSpc>
            <a:spcBef>
              <a:spcPct val="0"/>
            </a:spcBef>
            <a:spcAft>
              <a:spcPct val="20000"/>
            </a:spcAft>
            <a:buChar char="•"/>
          </a:pPr>
          <a:r>
            <a:rPr lang="en-US" sz="1100" b="0" i="0" kern="1200"/>
            <a:t>Link: </a:t>
          </a:r>
          <a:r>
            <a:rPr lang="en-US" sz="1100" b="0" i="0" kern="1200">
              <a:hlinkClick xmlns:r="http://schemas.openxmlformats.org/officeDocument/2006/relationships" r:id="rId2"/>
            </a:rPr>
            <a:t>https://github.com/GhidzE/Gido_Project2/blob/main/SQL%20Queries.txt</a:t>
          </a:r>
          <a:r>
            <a:rPr lang="en-US" sz="1100" b="0" i="0" kern="1200"/>
            <a:t> </a:t>
          </a:r>
          <a:endParaRPr lang="en-US" sz="1100" kern="1200"/>
        </a:p>
      </dsp:txBody>
      <dsp:txXfrm>
        <a:off x="0" y="1529029"/>
        <a:ext cx="7287492" cy="231840"/>
      </dsp:txXfrm>
    </dsp:sp>
    <dsp:sp modelId="{678DAB86-6712-4615-8824-FA0C0BF32018}">
      <dsp:nvSpPr>
        <dsp:cNvPr id="0" name=""/>
        <dsp:cNvSpPr/>
      </dsp:nvSpPr>
      <dsp:spPr>
        <a:xfrm>
          <a:off x="0" y="1760869"/>
          <a:ext cx="7287492" cy="556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Charts and Graphs: </a:t>
          </a:r>
          <a:r>
            <a:rPr lang="en-US" sz="1400" b="0" i="0" kern="1200"/>
            <a:t>Includes all charts, graphs, and visualizations generated during the project, showcasing key insights and findings.</a:t>
          </a:r>
          <a:endParaRPr lang="en-US" sz="1400" kern="1200"/>
        </a:p>
      </dsp:txBody>
      <dsp:txXfrm>
        <a:off x="27187" y="1788056"/>
        <a:ext cx="7233118" cy="502546"/>
      </dsp:txXfrm>
    </dsp:sp>
    <dsp:sp modelId="{CBCC65C4-D3BB-4C91-89FF-B22E6DF220B9}">
      <dsp:nvSpPr>
        <dsp:cNvPr id="0" name=""/>
        <dsp:cNvSpPr/>
      </dsp:nvSpPr>
      <dsp:spPr>
        <a:xfrm>
          <a:off x="0" y="2317789"/>
          <a:ext cx="7287492"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378" tIns="17780" rIns="99568" bIns="17780" numCol="1" spcCol="1270" anchor="t" anchorCtr="0">
          <a:noAutofit/>
        </a:bodyPr>
        <a:lstStyle/>
        <a:p>
          <a:pPr marL="57150" lvl="1" indent="-57150" algn="l" defTabSz="488950">
            <a:lnSpc>
              <a:spcPct val="90000"/>
            </a:lnSpc>
            <a:spcBef>
              <a:spcPct val="0"/>
            </a:spcBef>
            <a:spcAft>
              <a:spcPct val="20000"/>
            </a:spcAft>
            <a:buChar char="•"/>
          </a:pPr>
          <a:r>
            <a:rPr lang="en-US" sz="1100" b="0" i="0" kern="1200"/>
            <a:t>Link: </a:t>
          </a:r>
          <a:r>
            <a:rPr lang="en-US" sz="1100" b="0" i="0" kern="1200">
              <a:hlinkClick xmlns:r="http://schemas.openxmlformats.org/officeDocument/2006/relationships" r:id="rId3"/>
            </a:rPr>
            <a:t>https://github.com/GhidzE/Gido_Project2/blob/main/Charts%20and%20Graphs.docx</a:t>
          </a:r>
          <a:r>
            <a:rPr lang="en-US" sz="1100" b="0" i="0" kern="1200"/>
            <a:t> </a:t>
          </a:r>
          <a:endParaRPr lang="en-US" sz="1100" kern="1200"/>
        </a:p>
      </dsp:txBody>
      <dsp:txXfrm>
        <a:off x="0" y="2317789"/>
        <a:ext cx="7287492" cy="231840"/>
      </dsp:txXfrm>
    </dsp:sp>
    <dsp:sp modelId="{942997BC-B71F-4410-BB44-8D42FA7390E3}">
      <dsp:nvSpPr>
        <dsp:cNvPr id="0" name=""/>
        <dsp:cNvSpPr/>
      </dsp:nvSpPr>
      <dsp:spPr>
        <a:xfrm>
          <a:off x="0" y="2549629"/>
          <a:ext cx="7287492" cy="556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Datasets and Data Frames:- </a:t>
          </a:r>
          <a:r>
            <a:rPr lang="en-US" sz="1400" b="0" i="0" kern="1200"/>
            <a:t>Includes links to all relevant data sets used for analysis, sourced from SpaceX API, web scraping, or external sources.</a:t>
          </a:r>
          <a:endParaRPr lang="en-US" sz="1400" kern="1200"/>
        </a:p>
      </dsp:txBody>
      <dsp:txXfrm>
        <a:off x="27187" y="2576816"/>
        <a:ext cx="7233118" cy="502546"/>
      </dsp:txXfrm>
    </dsp:sp>
    <dsp:sp modelId="{7BC140D6-4B9A-4F5E-852C-985A91D3D852}">
      <dsp:nvSpPr>
        <dsp:cNvPr id="0" name=""/>
        <dsp:cNvSpPr/>
      </dsp:nvSpPr>
      <dsp:spPr>
        <a:xfrm>
          <a:off x="0" y="3106549"/>
          <a:ext cx="7287492" cy="231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378" tIns="17780" rIns="99568" bIns="17780" numCol="1" spcCol="1270" anchor="t" anchorCtr="0">
          <a:noAutofit/>
        </a:bodyPr>
        <a:lstStyle/>
        <a:p>
          <a:pPr marL="57150" lvl="1" indent="-57150" algn="l" defTabSz="488950">
            <a:lnSpc>
              <a:spcPct val="90000"/>
            </a:lnSpc>
            <a:spcBef>
              <a:spcPct val="0"/>
            </a:spcBef>
            <a:spcAft>
              <a:spcPct val="20000"/>
            </a:spcAft>
            <a:buChar char="•"/>
          </a:pPr>
          <a:r>
            <a:rPr lang="en-US" sz="1100" kern="1200"/>
            <a:t>Link: </a:t>
          </a:r>
          <a:r>
            <a:rPr lang="en-US" sz="1100" kern="1200">
              <a:hlinkClick xmlns:r="http://schemas.openxmlformats.org/officeDocument/2006/relationships" r:id="rId4"/>
            </a:rPr>
            <a:t>https://github.com/GhidzE/Gido_Project2/blob/main/Datasets%20and%20Data%20Frames.docx</a:t>
          </a:r>
          <a:r>
            <a:rPr lang="en-US" sz="1100" kern="1200"/>
            <a:t> </a:t>
          </a:r>
        </a:p>
      </dsp:txBody>
      <dsp:txXfrm>
        <a:off x="0" y="3106549"/>
        <a:ext cx="7287492" cy="231840"/>
      </dsp:txXfrm>
    </dsp:sp>
    <dsp:sp modelId="{CBEF1DD0-CFFC-4223-8017-867535337A65}">
      <dsp:nvSpPr>
        <dsp:cNvPr id="0" name=""/>
        <dsp:cNvSpPr/>
      </dsp:nvSpPr>
      <dsp:spPr>
        <a:xfrm>
          <a:off x="0" y="3338389"/>
          <a:ext cx="7287492" cy="556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i="0" kern="1200"/>
            <a:t>Notebook Outputs</a:t>
          </a:r>
          <a:r>
            <a:rPr lang="en-US" sz="1400" b="1" kern="1200"/>
            <a:t>: </a:t>
          </a:r>
          <a:r>
            <a:rPr lang="en-US" sz="1400" b="0" i="0" kern="1200"/>
            <a:t>Contains outputs from Jupyter Notebooks, showcasing analysis, code execution results, and model evaluations.</a:t>
          </a:r>
          <a:endParaRPr lang="en-US" sz="1400" kern="1200"/>
        </a:p>
      </dsp:txBody>
      <dsp:txXfrm>
        <a:off x="27187" y="3365576"/>
        <a:ext cx="7233118" cy="502546"/>
      </dsp:txXfrm>
    </dsp:sp>
    <dsp:sp modelId="{BE1E418D-574E-4DC2-93B5-A8B044E5E700}">
      <dsp:nvSpPr>
        <dsp:cNvPr id="0" name=""/>
        <dsp:cNvSpPr/>
      </dsp:nvSpPr>
      <dsp:spPr>
        <a:xfrm>
          <a:off x="0" y="3895309"/>
          <a:ext cx="7287492" cy="1506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378" tIns="17780" rIns="99568" bIns="17780" numCol="1" spcCol="1270" anchor="t" anchorCtr="0">
          <a:noAutofit/>
        </a:bodyPr>
        <a:lstStyle/>
        <a:p>
          <a:pPr marL="57150" lvl="1" indent="-57150" algn="l" defTabSz="488950">
            <a:lnSpc>
              <a:spcPct val="90000"/>
            </a:lnSpc>
            <a:spcBef>
              <a:spcPct val="0"/>
            </a:spcBef>
            <a:spcAft>
              <a:spcPct val="20000"/>
            </a:spcAft>
            <a:buChar char="•"/>
          </a:pPr>
          <a:r>
            <a:rPr lang="en-US" sz="1100" b="0" i="0" kern="1200"/>
            <a:t>Link1: </a:t>
          </a:r>
          <a:r>
            <a:rPr lang="en-US" sz="1100" b="0" i="0" kern="1200">
              <a:hlinkClick xmlns:r="http://schemas.openxmlformats.org/officeDocument/2006/relationships" r:id="rId5"/>
            </a:rPr>
            <a:t>https://github.com/GhidzE/Gido_Project2/blob/main/jupyter-labs-spacex-data-collection-api%20(1).ipynb</a:t>
          </a:r>
          <a:r>
            <a:rPr lang="en-US" sz="1100" b="0" i="0" kern="1200"/>
            <a:t> </a:t>
          </a:r>
          <a:endParaRPr lang="en-US" sz="1100" kern="1200"/>
        </a:p>
        <a:p>
          <a:pPr marL="57150" lvl="1" indent="-57150" algn="l" defTabSz="488950">
            <a:lnSpc>
              <a:spcPct val="90000"/>
            </a:lnSpc>
            <a:spcBef>
              <a:spcPct val="0"/>
            </a:spcBef>
            <a:spcAft>
              <a:spcPct val="20000"/>
            </a:spcAft>
            <a:buChar char="•"/>
          </a:pPr>
          <a:r>
            <a:rPr lang="en-US" sz="1100" kern="1200"/>
            <a:t>Link2: </a:t>
          </a:r>
          <a:r>
            <a:rPr lang="en-US" sz="1100" kern="1200">
              <a:hlinkClick xmlns:r="http://schemas.openxmlformats.org/officeDocument/2006/relationships" r:id="rId6"/>
            </a:rPr>
            <a:t>https://github.com/GhidzE/Gido_Project2/blob/main/jupyter-labs-webscraping.ipynb</a:t>
          </a:r>
          <a:r>
            <a:rPr lang="en-US" sz="1100" kern="1200"/>
            <a:t> </a:t>
          </a:r>
        </a:p>
        <a:p>
          <a:pPr marL="57150" lvl="1" indent="-57150" algn="l" defTabSz="488950">
            <a:lnSpc>
              <a:spcPct val="90000"/>
            </a:lnSpc>
            <a:spcBef>
              <a:spcPct val="0"/>
            </a:spcBef>
            <a:spcAft>
              <a:spcPct val="20000"/>
            </a:spcAft>
            <a:buChar char="•"/>
          </a:pPr>
          <a:r>
            <a:rPr lang="en-US" sz="1100" kern="1200"/>
            <a:t>Link3: </a:t>
          </a:r>
          <a:r>
            <a:rPr lang="en-US" sz="1100" kern="1200">
              <a:hlinkClick xmlns:r="http://schemas.openxmlformats.org/officeDocument/2006/relationships" r:id="rId7"/>
            </a:rPr>
            <a:t>https://github.com/GhidzE/Gido_Project2/blob/main/labs-jupyter-spacex-Data%20wrangling%20(1).ipynb</a:t>
          </a:r>
          <a:r>
            <a:rPr lang="en-US" sz="1100" kern="1200"/>
            <a:t> </a:t>
          </a:r>
        </a:p>
        <a:p>
          <a:pPr marL="57150" lvl="1" indent="-57150" algn="l" defTabSz="488950">
            <a:lnSpc>
              <a:spcPct val="90000"/>
            </a:lnSpc>
            <a:spcBef>
              <a:spcPct val="0"/>
            </a:spcBef>
            <a:spcAft>
              <a:spcPct val="20000"/>
            </a:spcAft>
            <a:buChar char="•"/>
          </a:pPr>
          <a:r>
            <a:rPr lang="en-US" sz="1100" kern="1200"/>
            <a:t>Link4: </a:t>
          </a:r>
          <a:r>
            <a:rPr lang="en-US" sz="1100" kern="1200">
              <a:hlinkClick xmlns:r="http://schemas.openxmlformats.org/officeDocument/2006/relationships" r:id="rId8"/>
            </a:rPr>
            <a:t>https://github.com/GhidzE/Gido_Project2/blob/main/jupyter-labs-eda-sql-coursera_sqllite.ipynb</a:t>
          </a:r>
          <a:r>
            <a:rPr lang="en-US" sz="1100" kern="1200"/>
            <a:t> </a:t>
          </a:r>
        </a:p>
        <a:p>
          <a:pPr marL="57150" lvl="1" indent="-57150" algn="l" defTabSz="488950">
            <a:lnSpc>
              <a:spcPct val="90000"/>
            </a:lnSpc>
            <a:spcBef>
              <a:spcPct val="0"/>
            </a:spcBef>
            <a:spcAft>
              <a:spcPct val="20000"/>
            </a:spcAft>
            <a:buChar char="•"/>
          </a:pPr>
          <a:r>
            <a:rPr lang="en-US" sz="1100" kern="1200"/>
            <a:t>Link5: </a:t>
          </a:r>
          <a:r>
            <a:rPr lang="en-US" sz="1100" kern="1200">
              <a:hlinkClick xmlns:r="http://schemas.openxmlformats.org/officeDocument/2006/relationships" r:id="rId9"/>
            </a:rPr>
            <a:t>https://github.com/GhidzE/Gido_Project2/blob/main/jupyter-labs-eda-dataviz%20(1).ipynb</a:t>
          </a:r>
          <a:r>
            <a:rPr lang="en-US" sz="1100" kern="1200"/>
            <a:t> </a:t>
          </a:r>
        </a:p>
        <a:p>
          <a:pPr marL="57150" lvl="1" indent="-57150" algn="l" defTabSz="488950">
            <a:lnSpc>
              <a:spcPct val="90000"/>
            </a:lnSpc>
            <a:spcBef>
              <a:spcPct val="0"/>
            </a:spcBef>
            <a:spcAft>
              <a:spcPct val="20000"/>
            </a:spcAft>
            <a:buChar char="•"/>
          </a:pPr>
          <a:r>
            <a:rPr lang="en-US" sz="1100" kern="1200"/>
            <a:t>Link6: </a:t>
          </a:r>
          <a:r>
            <a:rPr lang="en-US" sz="1100" kern="1200">
              <a:hlinkClick xmlns:r="http://schemas.openxmlformats.org/officeDocument/2006/relationships" r:id="rId10"/>
            </a:rPr>
            <a:t>https://github.com/GhidzE/Gido_Project2/blob/main/lab_jupyter_launch_site_location.ipynb</a:t>
          </a:r>
          <a:r>
            <a:rPr lang="en-US" sz="1100" kern="1200"/>
            <a:t>  </a:t>
          </a:r>
        </a:p>
        <a:p>
          <a:pPr marL="57150" lvl="1" indent="-57150" algn="l" defTabSz="488950">
            <a:lnSpc>
              <a:spcPct val="90000"/>
            </a:lnSpc>
            <a:spcBef>
              <a:spcPct val="0"/>
            </a:spcBef>
            <a:spcAft>
              <a:spcPct val="20000"/>
            </a:spcAft>
            <a:buChar char="•"/>
          </a:pPr>
          <a:r>
            <a:rPr lang="en-US" sz="1100" b="0" i="0" kern="1200"/>
            <a:t>Link7: </a:t>
          </a:r>
          <a:r>
            <a:rPr lang="en-US" sz="1100" b="0" i="0" kern="1200">
              <a:hlinkClick xmlns:r="http://schemas.openxmlformats.org/officeDocument/2006/relationships" r:id="rId11"/>
            </a:rPr>
            <a:t>https://github.com/GhidzE/Gido_Project2/blob/main/Build_a_Dashboard_Application_with_Plotly_Dash.pdf</a:t>
          </a:r>
          <a:r>
            <a:rPr lang="en-US" sz="1100" b="0" i="0" kern="1200"/>
            <a:t> </a:t>
          </a:r>
          <a:endParaRPr lang="en-US" sz="1100" kern="1200"/>
        </a:p>
        <a:p>
          <a:pPr marL="57150" lvl="1" indent="-57150" algn="l" defTabSz="488950">
            <a:lnSpc>
              <a:spcPct val="90000"/>
            </a:lnSpc>
            <a:spcBef>
              <a:spcPct val="0"/>
            </a:spcBef>
            <a:spcAft>
              <a:spcPct val="20000"/>
            </a:spcAft>
            <a:buChar char="•"/>
          </a:pPr>
          <a:r>
            <a:rPr lang="en-US" sz="1100" kern="1200"/>
            <a:t>Link8: </a:t>
          </a:r>
          <a:r>
            <a:rPr lang="en-US" sz="1100" kern="1200">
              <a:hlinkClick xmlns:r="http://schemas.openxmlformats.org/officeDocument/2006/relationships" r:id="rId12"/>
            </a:rPr>
            <a:t>https://github.com/GhidzE/Gido_Project2/blob/main/SpaceX_Machine%20Learning%20Prediction_Part_5.ipynb</a:t>
          </a:r>
          <a:r>
            <a:rPr lang="en-US" sz="1100" kern="1200"/>
            <a:t> </a:t>
          </a:r>
        </a:p>
      </dsp:txBody>
      <dsp:txXfrm>
        <a:off x="0" y="3895309"/>
        <a:ext cx="7287492" cy="150696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png>
</file>

<file path=ppt/media/image14.png>
</file>

<file path=ppt/media/image2.png>
</file>

<file path=ppt/media/image3.jpeg>
</file>

<file path=ppt/media/image31.png>
</file>

<file path=ppt/media/image35.jpeg>
</file>

<file path=ppt/media/image4.jpeg>
</file>

<file path=ppt/media/image40.jpeg>
</file>

<file path=ppt/media/image43.jpe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204183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695287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49</a:t>
            </a:fld>
            <a:endParaRPr lang="en-US"/>
          </a:p>
        </p:txBody>
      </p:sp>
    </p:spTree>
    <p:extLst>
      <p:ext uri="{BB962C8B-B14F-4D97-AF65-F5344CB8AC3E}">
        <p14:creationId xmlns:p14="http://schemas.microsoft.com/office/powerpoint/2010/main" val="2825046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50</a:t>
            </a:fld>
            <a:endParaRPr lang="en-US"/>
          </a:p>
        </p:txBody>
      </p:sp>
    </p:spTree>
    <p:extLst>
      <p:ext uri="{BB962C8B-B14F-4D97-AF65-F5344CB8AC3E}">
        <p14:creationId xmlns:p14="http://schemas.microsoft.com/office/powerpoint/2010/main" val="13149846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GhidzE/Gido_Project2/blob/main/jupyter-labs-spacex-data-collection-api%20(1).ipynb"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hyperlink" Target="https://github.com/GhidzE/Gido_Project2/blob/main/jupyter-labs-webscraping.ipynb" TargetMode="External"/><Relationship Id="rId7" Type="http://schemas.openxmlformats.org/officeDocument/2006/relationships/diagramQuickStyle" Target="../diagrams/quickStyle3.xml"/><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7.png"/><Relationship Id="rId9" Type="http://schemas.microsoft.com/office/2007/relationships/diagramDrawing" Target="../diagrams/drawing3.xml"/></Relationships>
</file>

<file path=ppt/slides/_rels/slide1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Layout" Target="../diagrams/layout4.xml"/><Relationship Id="rId7" Type="http://schemas.openxmlformats.org/officeDocument/2006/relationships/hyperlink" Target="https://github.com/GhidzE/Gido_Project2/blob/main/labs-jupyter-spacex-Data%20wrangling%20(1).ipynb" TargetMode="External"/><Relationship Id="rId2" Type="http://schemas.openxmlformats.org/officeDocument/2006/relationships/diagramData" Target="../diagrams/data4.xml"/><Relationship Id="rId1" Type="http://schemas.openxmlformats.org/officeDocument/2006/relationships/slideLayout" Target="../slideLayouts/slideLayout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GhidzE/Gido_Project2/blob/main/jupyter-labs-eda-dataviz%20(1).ipynb"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hyperlink" Target="https://github.com/GhidzE/Gido_Project2/blob/main/jupyter-labs-eda-sql-coursera_sqllite.ipynb" TargetMode="External"/><Relationship Id="rId2" Type="http://schemas.openxmlformats.org/officeDocument/2006/relationships/diagramData" Target="../diagrams/data5.xml"/><Relationship Id="rId1" Type="http://schemas.openxmlformats.org/officeDocument/2006/relationships/slideLayout" Target="../slideLayouts/slideLayout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hyperlink" Target="https://github.com/GhidzE/Gido_Project2/blob/main/lab_jupyter_launch_site_location.ipynb" TargetMode="External"/><Relationship Id="rId2" Type="http://schemas.openxmlformats.org/officeDocument/2006/relationships/diagramData" Target="../diagrams/data6.xml"/><Relationship Id="rId1" Type="http://schemas.openxmlformats.org/officeDocument/2006/relationships/slideLayout" Target="../slideLayouts/slideLayout1.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GhidzE/Gido_Project2/blob/main/Build_a_Dashboard_Application_with_Plotly_Dash.pdf"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GhidzE/Gido_Project2/blob/main/SpaceX_Machine%20Learning%20Prediction_Part_5.ipynb" TargetMode="Externa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GhidzE/Gido_Project2/blob/main/SpaceX_Machine%20Learning%20Prediction_Part_5.ipynb" TargetMode="Externa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5.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7.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8.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9.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0.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3.emf"/></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4.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5.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6.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7.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9.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oleObject" Target="../embeddings/oleObject17.bin"/><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oleObject" Target="../embeddings/oleObject18.bin"/><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oleObject" Target="../embeddings/oleObject19.bin"/><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6.e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7.e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39.emf"/><Relationship Id="rId5" Type="http://schemas.openxmlformats.org/officeDocument/2006/relationships/oleObject" Target="../embeddings/oleObject23.bin"/><Relationship Id="rId4" Type="http://schemas.openxmlformats.org/officeDocument/2006/relationships/image" Target="../media/image38.emf"/></Relationships>
</file>

<file path=ppt/slides/_rels/slide45.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oleObject" Target="../embeddings/oleObject24.bin"/><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42.emf"/></Relationships>
</file>

<file path=ppt/slides/_rels/slide4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1.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9.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51.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Söhne"/>
                <a:ea typeface="SF Pro" pitchFamily="2" charset="0"/>
                <a:cs typeface="SF Pro" pitchFamily="2" charset="0"/>
              </a:rPr>
              <a:t>AGUEDO ESLERA</a:t>
            </a:r>
          </a:p>
          <a:p>
            <a:r>
              <a:rPr lang="en-US" dirty="0">
                <a:solidFill>
                  <a:schemeClr val="bg2"/>
                </a:solidFill>
                <a:latin typeface="Söhne"/>
                <a:ea typeface="SF Pro" pitchFamily="2" charset="0"/>
                <a:cs typeface="SF Pro" pitchFamily="2" charset="0"/>
              </a:rPr>
              <a:t>April 02,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1371597" y="348865"/>
            <a:ext cx="10044023" cy="87772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Data Collection – SpaceX API</a:t>
            </a:r>
          </a:p>
        </p:txBody>
      </p:sp>
      <p:sp>
        <p:nvSpPr>
          <p:cNvPr id="6" name="Slide Number Placeholder 5">
            <a:extLst>
              <a:ext uri="{FF2B5EF4-FFF2-40B4-BE49-F238E27FC236}">
                <a16:creationId xmlns:a16="http://schemas.microsoft.com/office/drawing/2014/main" id="{772D0411-8FF8-C540-84AE-DBA0703D368C}"/>
              </a:ext>
            </a:extLst>
          </p:cNvPr>
          <p:cNvSpPr>
            <a:spLocks/>
          </p:cNvSpPr>
          <p:nvPr/>
        </p:nvSpPr>
        <p:spPr>
          <a:xfrm>
            <a:off x="9768721" y="6360803"/>
            <a:ext cx="2319614" cy="339620"/>
          </a:xfrm>
          <a:prstGeom prst="rect">
            <a:avLst/>
          </a:prstGeom>
        </p:spPr>
        <p:txBody>
          <a:bodyPr/>
          <a:lstStyle/>
          <a:p>
            <a:pPr algn="r" defTabSz="768096">
              <a:spcAft>
                <a:spcPts val="600"/>
              </a:spcAft>
            </a:pPr>
            <a:fld id="{5075537C-CA84-1446-933C-8E9D027F9201}" type="slidenum">
              <a:rPr lang="en-US" sz="1512" kern="1200">
                <a:solidFill>
                  <a:schemeClr val="tx1"/>
                </a:solidFill>
                <a:latin typeface="+mn-lt"/>
                <a:ea typeface="+mn-ea"/>
                <a:cs typeface="+mn-cs"/>
              </a:rPr>
              <a:pPr algn="r" defTabSz="768096">
                <a:spcAft>
                  <a:spcPts val="600"/>
                </a:spcAft>
              </a:pPr>
              <a:t>10</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p:cNvSpPr>
          <p:nvPr/>
        </p:nvSpPr>
        <p:spPr>
          <a:xfrm>
            <a:off x="1005840" y="1815562"/>
            <a:ext cx="5994400" cy="4029340"/>
          </a:xfrm>
          <a:prstGeom prst="rect">
            <a:avLst/>
          </a:prstGeom>
        </p:spPr>
        <p:txBody>
          <a:bodyPr vert="horz" lIns="91440" tIns="45720" rIns="91440" bIns="45720" rtlCol="0" anchor="t">
            <a:noAutofit/>
          </a:bodyPr>
          <a:lstStyle/>
          <a:p>
            <a:pPr algn="just" defTabSz="768096">
              <a:spcAft>
                <a:spcPts val="600"/>
              </a:spcAft>
            </a:pPr>
            <a:r>
              <a:rPr lang="en-US" sz="1400" b="1" kern="1200" dirty="0">
                <a:solidFill>
                  <a:srgbClr val="0D0D0D"/>
                </a:solidFill>
                <a:latin typeface="Söhne"/>
                <a:ea typeface="+mn-ea"/>
                <a:cs typeface="+mn-cs"/>
              </a:rPr>
              <a:t>Description:</a:t>
            </a:r>
            <a:endParaRPr lang="en-US" sz="1400" kern="1200" dirty="0">
              <a:solidFill>
                <a:srgbClr val="0D0D0D"/>
              </a:solidFill>
              <a:latin typeface="Söhne"/>
              <a:ea typeface="+mn-ea"/>
              <a:cs typeface="+mn-cs"/>
            </a:endParaRP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The data collection process involved making RESTful API calls to SpaceX to retrieve relevant information about Falcon 9 first-stage landings.</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SpaceX REST API provided access to a wealth of data regarding launch details, mission outcomes, and landing attempts.</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Python code was utilized to make HTTP requests and parse the JSON responses from the SpaceX API.</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The collected data was then processed and stored for further analysis and modeling.</a:t>
            </a:r>
          </a:p>
          <a:p>
            <a:pPr algn="just" defTabSz="768096">
              <a:spcAft>
                <a:spcPts val="600"/>
              </a:spcAft>
            </a:pPr>
            <a:r>
              <a:rPr lang="en-US" sz="1400" b="1" kern="1200" dirty="0">
                <a:solidFill>
                  <a:srgbClr val="0D0D0D"/>
                </a:solidFill>
                <a:latin typeface="Söhne"/>
                <a:ea typeface="+mn-ea"/>
                <a:cs typeface="+mn-cs"/>
              </a:rPr>
              <a:t>Key Phrases:</a:t>
            </a:r>
            <a:endParaRPr lang="en-US" sz="1400" kern="1200" dirty="0">
              <a:solidFill>
                <a:srgbClr val="0D0D0D"/>
              </a:solidFill>
              <a:latin typeface="Söhne"/>
              <a:ea typeface="+mn-ea"/>
              <a:cs typeface="+mn-cs"/>
            </a:endParaRP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Retrieval of Falcon 9 first-stage landing data from SpaceX REST API.</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Utilization of Python for making HTTP requests and parsing JSON responses.</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Comprehensive access to launch details, mission outcomes, and landing attempts.</a:t>
            </a:r>
          </a:p>
          <a:p>
            <a:pPr algn="just" defTabSz="768096">
              <a:spcAft>
                <a:spcPts val="600"/>
              </a:spcAft>
              <a:buFont typeface="Arial" panose="020B0604020202020204" pitchFamily="34" charset="0"/>
              <a:buChar char="•"/>
            </a:pPr>
            <a:r>
              <a:rPr lang="en-US" sz="1400" kern="1200" dirty="0">
                <a:solidFill>
                  <a:srgbClr val="0D0D0D"/>
                </a:solidFill>
                <a:latin typeface="Söhne"/>
                <a:ea typeface="+mn-ea"/>
                <a:cs typeface="+mn-cs"/>
              </a:rPr>
              <a:t> Data processing and storage for subsequent analysis and modeling.</a:t>
            </a:r>
            <a:endParaRPr lang="en-US" sz="1400" b="0" i="0" dirty="0">
              <a:solidFill>
                <a:srgbClr val="0D0D0D"/>
              </a:solidFill>
              <a:effectLst/>
              <a:latin typeface="Söhne"/>
            </a:endParaRPr>
          </a:p>
        </p:txBody>
      </p:sp>
      <p:sp>
        <p:nvSpPr>
          <p:cNvPr id="2" name="TextBox 1">
            <a:extLst>
              <a:ext uri="{FF2B5EF4-FFF2-40B4-BE49-F238E27FC236}">
                <a16:creationId xmlns:a16="http://schemas.microsoft.com/office/drawing/2014/main" id="{9AEEE2EF-FA08-0EA2-2983-8AC5AC336550}"/>
              </a:ext>
            </a:extLst>
          </p:cNvPr>
          <p:cNvSpPr txBox="1"/>
          <p:nvPr/>
        </p:nvSpPr>
        <p:spPr>
          <a:xfrm>
            <a:off x="1536321" y="6017611"/>
            <a:ext cx="7648319" cy="273280"/>
          </a:xfrm>
          <a:prstGeom prst="rect">
            <a:avLst/>
          </a:prstGeom>
          <a:noFill/>
        </p:spPr>
        <p:txBody>
          <a:bodyPr wrap="square" rtlCol="0">
            <a:spAutoFit/>
          </a:bodyPr>
          <a:lstStyle/>
          <a:p>
            <a:pPr defTabSz="768096">
              <a:spcAft>
                <a:spcPts val="600"/>
              </a:spcAft>
            </a:pPr>
            <a:r>
              <a:rPr lang="en-US" sz="1176" b="1" kern="1200" dirty="0">
                <a:solidFill>
                  <a:srgbClr val="0B49CB"/>
                </a:solidFill>
                <a:latin typeface="Söhne"/>
                <a:ea typeface="+mn-ea"/>
                <a:cs typeface="+mn-cs"/>
              </a:rPr>
              <a:t>GitHub URL:</a:t>
            </a:r>
            <a:r>
              <a:rPr lang="en-US" sz="1176" b="1" kern="1200" dirty="0">
                <a:solidFill>
                  <a:srgbClr val="1C7DDB"/>
                </a:solidFill>
                <a:latin typeface="Söhne"/>
                <a:ea typeface="+mn-ea"/>
                <a:cs typeface="+mn-cs"/>
              </a:rPr>
              <a:t>  </a:t>
            </a:r>
            <a:r>
              <a:rPr lang="en-US" sz="1100" b="1" kern="1200" dirty="0">
                <a:solidFill>
                  <a:srgbClr val="1C7DDB"/>
                </a:solidFill>
                <a:latin typeface="Söhne"/>
                <a:ea typeface="+mn-ea"/>
                <a:cs typeface="+mn-cs"/>
                <a:hlinkClick r:id="rId2"/>
              </a:rPr>
              <a:t>https://github.com/GhidzE/Gido_Project2/blob/main/jupyter-labs-spacex-data-collection-api%20(1).ipynb</a:t>
            </a:r>
            <a:r>
              <a:rPr lang="en-US" sz="1100" b="1" kern="1200" dirty="0">
                <a:solidFill>
                  <a:srgbClr val="1C7DDB"/>
                </a:solidFill>
                <a:latin typeface="Söhne"/>
                <a:ea typeface="+mn-ea"/>
                <a:cs typeface="+mn-cs"/>
              </a:rPr>
              <a:t> </a:t>
            </a:r>
            <a:endParaRPr lang="en-US" sz="1100" dirty="0">
              <a:solidFill>
                <a:srgbClr val="1C7DDB"/>
              </a:solidFill>
            </a:endParaRPr>
          </a:p>
        </p:txBody>
      </p:sp>
      <p:pic>
        <p:nvPicPr>
          <p:cNvPr id="5" name="Picture 2">
            <a:extLst>
              <a:ext uri="{FF2B5EF4-FFF2-40B4-BE49-F238E27FC236}">
                <a16:creationId xmlns:a16="http://schemas.microsoft.com/office/drawing/2014/main" id="{92B281CF-4F8F-02D3-3915-598878B994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0" y="1748664"/>
            <a:ext cx="4450080" cy="4262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9334532" y="6368325"/>
            <a:ext cx="2743200" cy="401638"/>
          </a:xfrm>
        </p:spPr>
        <p:txBody>
          <a:bodyPr/>
          <a:lstStyle/>
          <a:p>
            <a:fld id="{5075537C-CA84-1446-933C-8E9D027F9201}" type="slidenum">
              <a:rPr lang="en-US" smtClean="0"/>
              <a:t>11</a:t>
            </a:fld>
            <a:endParaRPr lang="en-US" dirty="0"/>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430790"/>
            <a:ext cx="10515600" cy="59819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a:solidFill>
                  <a:srgbClr val="0B49CB"/>
                </a:solidFill>
                <a:latin typeface="Abadi"/>
              </a:rPr>
              <a:t>Data Collection - Scraping</a:t>
            </a:r>
            <a:endParaRPr lang="en-US" sz="3700" dirty="0">
              <a:solidFill>
                <a:srgbClr val="0B49CB"/>
              </a:solidFill>
            </a:endParaRPr>
          </a:p>
        </p:txBody>
      </p:sp>
      <p:sp>
        <p:nvSpPr>
          <p:cNvPr id="5" name="TextBox 4">
            <a:extLst>
              <a:ext uri="{FF2B5EF4-FFF2-40B4-BE49-F238E27FC236}">
                <a16:creationId xmlns:a16="http://schemas.microsoft.com/office/drawing/2014/main" id="{B7683133-4F03-29E5-0B7F-E41A1A619603}"/>
              </a:ext>
            </a:extLst>
          </p:cNvPr>
          <p:cNvSpPr txBox="1"/>
          <p:nvPr/>
        </p:nvSpPr>
        <p:spPr>
          <a:xfrm>
            <a:off x="1148080" y="6268380"/>
            <a:ext cx="6888480" cy="307777"/>
          </a:xfrm>
          <a:prstGeom prst="rect">
            <a:avLst/>
          </a:prstGeom>
          <a:noFill/>
        </p:spPr>
        <p:txBody>
          <a:bodyPr wrap="square" rtlCol="0">
            <a:spAutoFit/>
          </a:bodyPr>
          <a:lstStyle/>
          <a:p>
            <a:r>
              <a:rPr lang="en-US" sz="1400" b="1" i="0">
                <a:solidFill>
                  <a:srgbClr val="0B49CB"/>
                </a:solidFill>
                <a:effectLst/>
                <a:latin typeface="Söhne"/>
              </a:rPr>
              <a:t>GitHub URL: </a:t>
            </a:r>
            <a:r>
              <a:rPr lang="en-US" sz="1100" b="1" i="0">
                <a:solidFill>
                  <a:srgbClr val="FF0000"/>
                </a:solidFill>
                <a:effectLst/>
                <a:latin typeface="Söhne"/>
                <a:hlinkClick r:id="rId3"/>
              </a:rPr>
              <a:t>https://github.com/GhidzE/Gido_Project2/blob/main/jupyter-labs-webscraping.ipynb</a:t>
            </a:r>
            <a:r>
              <a:rPr lang="en-US" sz="1100" b="1" i="0">
                <a:solidFill>
                  <a:srgbClr val="FF0000"/>
                </a:solidFill>
                <a:effectLst/>
                <a:latin typeface="Söhne"/>
              </a:rPr>
              <a:t> </a:t>
            </a:r>
            <a:endParaRPr lang="en-US" sz="1100" dirty="0">
              <a:solidFill>
                <a:srgbClr val="FF0000"/>
              </a:solidFill>
            </a:endParaRPr>
          </a:p>
        </p:txBody>
      </p:sp>
      <p:pic>
        <p:nvPicPr>
          <p:cNvPr id="2052" name="Picture 4">
            <a:extLst>
              <a:ext uri="{FF2B5EF4-FFF2-40B4-BE49-F238E27FC236}">
                <a16:creationId xmlns:a16="http://schemas.microsoft.com/office/drawing/2014/main" id="{E29E40AF-E7AB-F6D5-6905-A9FF770E84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0480" y="1513840"/>
            <a:ext cx="5455920" cy="457044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054" name="Text Placeholder 2">
            <a:extLst>
              <a:ext uri="{FF2B5EF4-FFF2-40B4-BE49-F238E27FC236}">
                <a16:creationId xmlns:a16="http://schemas.microsoft.com/office/drawing/2014/main" id="{EB71568C-1D21-0A0D-78ED-2F35D47F06F6}"/>
              </a:ext>
            </a:extLst>
          </p:cNvPr>
          <p:cNvGraphicFramePr/>
          <p:nvPr>
            <p:extLst>
              <p:ext uri="{D42A27DB-BD31-4B8C-83A1-F6EECF244321}">
                <p14:modId xmlns:p14="http://schemas.microsoft.com/office/powerpoint/2010/main" val="2700860577"/>
              </p:ext>
            </p:extLst>
          </p:nvPr>
        </p:nvGraphicFramePr>
        <p:xfrm>
          <a:off x="922410" y="1392499"/>
          <a:ext cx="5295510" cy="483641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7DA1F35B-C8F7-4A5A-9339-7DA4D785B3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3" name="Arc 3082">
            <a:extLst>
              <a:ext uri="{FF2B5EF4-FFF2-40B4-BE49-F238E27FC236}">
                <a16:creationId xmlns:a16="http://schemas.microsoft.com/office/drawing/2014/main" id="{B2D4AD41-40DA-4A81-92F5-B6E3BA1ED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8175088" y="457951"/>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4400" kern="1200">
                <a:solidFill>
                  <a:schemeClr val="tx1"/>
                </a:solidFill>
                <a:latin typeface="+mj-lt"/>
                <a:ea typeface="+mj-ea"/>
                <a:cs typeface="+mj-cs"/>
              </a:rPr>
              <a:t>Data Wrangling</a:t>
            </a:r>
          </a:p>
        </p:txBody>
      </p:sp>
      <p:sp>
        <p:nvSpPr>
          <p:cNvPr id="4" name="Slide Number Placeholder 3">
            <a:extLst>
              <a:ext uri="{FF2B5EF4-FFF2-40B4-BE49-F238E27FC236}">
                <a16:creationId xmlns:a16="http://schemas.microsoft.com/office/drawing/2014/main" id="{EE021CA9-7CB7-1046-8FA0-21F127C19A59}"/>
              </a:ext>
            </a:extLst>
          </p:cNvPr>
          <p:cNvSpPr>
            <a:spLocks/>
          </p:cNvSpPr>
          <p:nvPr/>
        </p:nvSpPr>
        <p:spPr>
          <a:xfrm>
            <a:off x="9669037" y="6378221"/>
            <a:ext cx="2344439" cy="343254"/>
          </a:xfrm>
          <a:prstGeom prst="rect">
            <a:avLst/>
          </a:prstGeom>
        </p:spPr>
        <p:txBody>
          <a:bodyPr/>
          <a:lstStyle/>
          <a:p>
            <a:pPr algn="r" defTabSz="777240">
              <a:spcAft>
                <a:spcPts val="600"/>
              </a:spcAft>
            </a:pPr>
            <a:fld id="{5075537C-CA84-1446-933C-8E9D027F9201}" type="slidenum">
              <a:rPr lang="en-US" sz="1530" kern="1200">
                <a:solidFill>
                  <a:schemeClr val="tx1"/>
                </a:solidFill>
                <a:latin typeface="+mn-lt"/>
                <a:ea typeface="+mn-ea"/>
                <a:cs typeface="+mn-cs"/>
              </a:rPr>
              <a:pPr algn="r" defTabSz="777240">
                <a:spcAft>
                  <a:spcPts val="600"/>
                </a:spcAft>
              </a:pPr>
              <a:t>12</a:t>
            </a:fld>
            <a:endParaRPr lang="en-US"/>
          </a:p>
        </p:txBody>
      </p:sp>
      <p:graphicFrame>
        <p:nvGraphicFramePr>
          <p:cNvPr id="3076" name="Content Placeholder 4">
            <a:extLst>
              <a:ext uri="{FF2B5EF4-FFF2-40B4-BE49-F238E27FC236}">
                <a16:creationId xmlns:a16="http://schemas.microsoft.com/office/drawing/2014/main" id="{7E18F829-296E-204A-0D3A-C9DD5E40F194}"/>
              </a:ext>
            </a:extLst>
          </p:cNvPr>
          <p:cNvGraphicFramePr>
            <a:graphicFrameLocks/>
          </p:cNvGraphicFramePr>
          <p:nvPr>
            <p:extLst>
              <p:ext uri="{D42A27DB-BD31-4B8C-83A1-F6EECF244321}">
                <p14:modId xmlns:p14="http://schemas.microsoft.com/office/powerpoint/2010/main" val="2055065193"/>
              </p:ext>
            </p:extLst>
          </p:nvPr>
        </p:nvGraphicFramePr>
        <p:xfrm>
          <a:off x="1414887" y="1825625"/>
          <a:ext cx="5350631" cy="3803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743EE9A0-E323-3201-68C0-4D78994B1B30}"/>
              </a:ext>
            </a:extLst>
          </p:cNvPr>
          <p:cNvSpPr txBox="1"/>
          <p:nvPr/>
        </p:nvSpPr>
        <p:spPr>
          <a:xfrm>
            <a:off x="1414888" y="5913926"/>
            <a:ext cx="6548900" cy="275460"/>
          </a:xfrm>
          <a:prstGeom prst="rect">
            <a:avLst/>
          </a:prstGeom>
          <a:noFill/>
        </p:spPr>
        <p:txBody>
          <a:bodyPr wrap="square" rtlCol="0">
            <a:spAutoFit/>
          </a:bodyPr>
          <a:lstStyle/>
          <a:p>
            <a:pPr defTabSz="777240">
              <a:spcAft>
                <a:spcPts val="600"/>
              </a:spcAft>
            </a:pPr>
            <a:r>
              <a:rPr lang="en-US" sz="1190" b="1" kern="1200">
                <a:solidFill>
                  <a:srgbClr val="0B49CB"/>
                </a:solidFill>
                <a:latin typeface="Söhne"/>
                <a:ea typeface="+mn-ea"/>
                <a:cs typeface="+mn-cs"/>
              </a:rPr>
              <a:t>GitHub URL: </a:t>
            </a:r>
            <a:r>
              <a:rPr lang="en-US" sz="935" b="1" kern="1200">
                <a:solidFill>
                  <a:srgbClr val="0B49CB"/>
                </a:solidFill>
                <a:latin typeface="Söhne"/>
                <a:ea typeface="+mn-ea"/>
                <a:cs typeface="+mn-cs"/>
                <a:hlinkClick r:id="rId7"/>
              </a:rPr>
              <a:t>https://github.com/GhidzE/Gido_Project2/blob/main/labs-jupyter-spacex-Data%20wrangling%20(1).ipynb</a:t>
            </a:r>
            <a:r>
              <a:rPr lang="en-US" sz="935" b="1" kern="1200">
                <a:solidFill>
                  <a:srgbClr val="0B49CB"/>
                </a:solidFill>
                <a:latin typeface="Söhne"/>
                <a:ea typeface="+mn-ea"/>
                <a:cs typeface="+mn-cs"/>
              </a:rPr>
              <a:t> </a:t>
            </a:r>
            <a:endParaRPr lang="en-US" sz="1100">
              <a:solidFill>
                <a:srgbClr val="0B49CB"/>
              </a:solidFill>
            </a:endParaRPr>
          </a:p>
        </p:txBody>
      </p:sp>
      <p:pic>
        <p:nvPicPr>
          <p:cNvPr id="3074" name="Picture 2">
            <a:extLst>
              <a:ext uri="{FF2B5EF4-FFF2-40B4-BE49-F238E27FC236}">
                <a16:creationId xmlns:a16="http://schemas.microsoft.com/office/drawing/2014/main" id="{09D86660-696D-9E5A-AB9D-8EAC958B041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56546" y="2172949"/>
            <a:ext cx="4397254" cy="3334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1371597" y="348865"/>
            <a:ext cx="10044023" cy="87772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EDA with Data Visualization</a:t>
            </a:r>
          </a:p>
        </p:txBody>
      </p:sp>
      <p:sp>
        <p:nvSpPr>
          <p:cNvPr id="4" name="Slide Number Placeholder 3">
            <a:extLst>
              <a:ext uri="{FF2B5EF4-FFF2-40B4-BE49-F238E27FC236}">
                <a16:creationId xmlns:a16="http://schemas.microsoft.com/office/drawing/2014/main" id="{2C4E03D3-761E-7549-A4C6-7E585EBC4F01}"/>
              </a:ext>
            </a:extLst>
          </p:cNvPr>
          <p:cNvSpPr>
            <a:spLocks/>
          </p:cNvSpPr>
          <p:nvPr/>
        </p:nvSpPr>
        <p:spPr>
          <a:xfrm>
            <a:off x="9792259" y="6356573"/>
            <a:ext cx="2284218" cy="334437"/>
          </a:xfrm>
          <a:prstGeom prst="rect">
            <a:avLst/>
          </a:prstGeom>
        </p:spPr>
        <p:txBody>
          <a:bodyPr/>
          <a:lstStyle/>
          <a:p>
            <a:pPr algn="r" defTabSz="758952">
              <a:spcAft>
                <a:spcPts val="600"/>
              </a:spcAft>
            </a:pPr>
            <a:fld id="{5075537C-CA84-1446-933C-8E9D027F9201}" type="slidenum">
              <a:rPr lang="en-US" sz="1494" kern="1200">
                <a:solidFill>
                  <a:schemeClr val="tx1"/>
                </a:solidFill>
                <a:latin typeface="+mn-lt"/>
                <a:ea typeface="+mn-ea"/>
                <a:cs typeface="+mn-cs"/>
              </a:rPr>
              <a:pPr algn="r" defTabSz="758952">
                <a:spcAft>
                  <a:spcPts val="600"/>
                </a:spcAft>
              </a:pPr>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p:cNvSpPr>
          <p:nvPr/>
        </p:nvSpPr>
        <p:spPr>
          <a:xfrm>
            <a:off x="1673105" y="2112579"/>
            <a:ext cx="8875752" cy="3858368"/>
          </a:xfrm>
          <a:prstGeom prst="rect">
            <a:avLst/>
          </a:prstGeom>
        </p:spPr>
        <p:txBody>
          <a:bodyPr lIns="91440" tIns="45720" rIns="91440" bIns="45720" anchor="t"/>
          <a:lstStyle/>
          <a:p>
            <a:pPr algn="just" defTabSz="758952">
              <a:spcAft>
                <a:spcPts val="600"/>
              </a:spcAft>
            </a:pPr>
            <a:r>
              <a:rPr lang="en-US" sz="1328" b="1" kern="1200" dirty="0">
                <a:solidFill>
                  <a:srgbClr val="0D0D0D"/>
                </a:solidFill>
                <a:latin typeface="Söhne"/>
                <a:ea typeface="+mn-ea"/>
                <a:cs typeface="+mn-cs"/>
              </a:rPr>
              <a:t>Summary:</a:t>
            </a:r>
            <a:endParaRPr lang="en-US" sz="1328" kern="1200" dirty="0">
              <a:solidFill>
                <a:srgbClr val="0D0D0D"/>
              </a:solidFill>
              <a:latin typeface="Söhne"/>
              <a:ea typeface="+mn-ea"/>
              <a:cs typeface="+mn-cs"/>
            </a:endParaRP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Various charts and graphs were plotted during the Exploratory Data Analysis (EDA) to gain insights into the SpaceX dataset.</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Scatter plots, bar charts, histograms, and pie charts were utilized to visualize different aspects of the data and explore relationships between variables.</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Scatter plots were employed to examine correlations between numerical variables, while bar charts and histograms were used for categorical variables.</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Pie charts provided a breakdown of categorical data distributions, highlighting proportions and percentages.</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The choice of charts was based on the need to understand the distribution, trends, and patterns within the data, facilitating the identification of key insights and trends.</a:t>
            </a:r>
          </a:p>
          <a:p>
            <a:pPr algn="just" defTabSz="758952">
              <a:spcAft>
                <a:spcPts val="600"/>
              </a:spcAft>
            </a:pPr>
            <a:r>
              <a:rPr lang="en-US" sz="1328" b="1" kern="1200" dirty="0">
                <a:solidFill>
                  <a:srgbClr val="0D0D0D"/>
                </a:solidFill>
                <a:latin typeface="Söhne"/>
                <a:ea typeface="+mn-ea"/>
                <a:cs typeface="+mn-cs"/>
              </a:rPr>
              <a:t>Explanation:</a:t>
            </a:r>
            <a:endParaRPr lang="en-US" sz="1328" kern="1200" dirty="0">
              <a:solidFill>
                <a:srgbClr val="0D0D0D"/>
              </a:solidFill>
              <a:latin typeface="Söhne"/>
              <a:ea typeface="+mn-ea"/>
              <a:cs typeface="+mn-cs"/>
            </a:endParaRP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Scatter plots helped identify correlations between variables, aiding in feature selection for predictive modeling.</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Bar charts and histograms visualized the distribution of categorical variables, such as launch outcomes and success rates.</a:t>
            </a:r>
          </a:p>
          <a:p>
            <a:pPr algn="just" defTabSz="758952">
              <a:spcAft>
                <a:spcPts val="600"/>
              </a:spcAft>
              <a:buFont typeface="Arial" panose="020B0604020202020204" pitchFamily="34" charset="0"/>
              <a:buChar char="•"/>
            </a:pPr>
            <a:r>
              <a:rPr lang="en-US" sz="1328" kern="1200" dirty="0">
                <a:solidFill>
                  <a:srgbClr val="0D0D0D"/>
                </a:solidFill>
                <a:latin typeface="Söhne"/>
                <a:ea typeface="+mn-ea"/>
                <a:cs typeface="+mn-cs"/>
              </a:rPr>
              <a:t> Pie charts offered a clear representation of categorical data proportions, enabling a quick understanding of data distributions.</a:t>
            </a:r>
          </a:p>
          <a:p>
            <a:pPr marL="0" indent="0" algn="just">
              <a:spcAft>
                <a:spcPts val="600"/>
              </a:spcAft>
              <a:buNone/>
            </a:pPr>
            <a:endParaRPr lang="en-US" sz="1600" b="0" i="0" dirty="0">
              <a:solidFill>
                <a:srgbClr val="0D0D0D"/>
              </a:solidFill>
              <a:effectLst/>
              <a:latin typeface="Söhne"/>
            </a:endParaRPr>
          </a:p>
        </p:txBody>
      </p:sp>
      <p:sp>
        <p:nvSpPr>
          <p:cNvPr id="6" name="TextBox 5">
            <a:extLst>
              <a:ext uri="{FF2B5EF4-FFF2-40B4-BE49-F238E27FC236}">
                <a16:creationId xmlns:a16="http://schemas.microsoft.com/office/drawing/2014/main" id="{3F8A8ECE-D899-1BF9-3E2E-A4ED95376AED}"/>
              </a:ext>
            </a:extLst>
          </p:cNvPr>
          <p:cNvSpPr txBox="1"/>
          <p:nvPr/>
        </p:nvSpPr>
        <p:spPr>
          <a:xfrm>
            <a:off x="1643143" y="5842806"/>
            <a:ext cx="6799817" cy="563552"/>
          </a:xfrm>
          <a:prstGeom prst="rect">
            <a:avLst/>
          </a:prstGeom>
          <a:noFill/>
        </p:spPr>
        <p:txBody>
          <a:bodyPr wrap="square" rtlCol="0">
            <a:spAutoFit/>
          </a:bodyPr>
          <a:lstStyle/>
          <a:p>
            <a:pPr defTabSz="758952">
              <a:spcAft>
                <a:spcPts val="600"/>
              </a:spcAft>
            </a:pPr>
            <a:r>
              <a:rPr lang="en-US" sz="1162" b="1" kern="1200" dirty="0">
                <a:solidFill>
                  <a:srgbClr val="0B49CB"/>
                </a:solidFill>
                <a:latin typeface="Söhne"/>
                <a:ea typeface="+mn-ea"/>
                <a:cs typeface="+mn-cs"/>
              </a:rPr>
              <a:t>GitHub URL: </a:t>
            </a:r>
            <a:r>
              <a:rPr lang="en-US" sz="1162" b="1" kern="1200" dirty="0">
                <a:solidFill>
                  <a:srgbClr val="B30000"/>
                </a:solidFill>
                <a:latin typeface="Söhne"/>
                <a:ea typeface="+mn-ea"/>
                <a:cs typeface="+mn-cs"/>
                <a:hlinkClick r:id="rId2"/>
              </a:rPr>
              <a:t>https://github.com/GhidzE/Gido_Project2/blob/main/jupyter-labs-eda-dataviz%20(1).ipynb</a:t>
            </a:r>
            <a:r>
              <a:rPr lang="en-US" sz="1162" b="1" kern="1200" dirty="0">
                <a:solidFill>
                  <a:srgbClr val="B30000"/>
                </a:solidFill>
                <a:latin typeface="Söhne"/>
                <a:ea typeface="+mn-ea"/>
                <a:cs typeface="+mn-cs"/>
              </a:rPr>
              <a:t> </a:t>
            </a:r>
            <a:endParaRPr lang="en-US" sz="1162" kern="1200" dirty="0">
              <a:solidFill>
                <a:srgbClr val="0B49CB"/>
              </a:solidFill>
              <a:latin typeface="+mn-lt"/>
              <a:ea typeface="+mn-ea"/>
              <a:cs typeface="+mn-cs"/>
            </a:endParaRPr>
          </a:p>
          <a:p>
            <a:pPr>
              <a:spcAft>
                <a:spcPts val="600"/>
              </a:spcAft>
            </a:pPr>
            <a:endParaRPr lang="en-US" sz="1400" dirty="0">
              <a:solidFill>
                <a:srgbClr val="0B49CB"/>
              </a:solidFill>
            </a:endParaRP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841248" y="334644"/>
            <a:ext cx="10509504" cy="10769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EDA with SQL</a:t>
            </a:r>
          </a:p>
        </p:txBody>
      </p:sp>
      <p:sp>
        <p:nvSpPr>
          <p:cNvPr id="15" name="Rectangle 14">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617B1B70-690D-5945-90C2-196E1304B45D}"/>
              </a:ext>
            </a:extLst>
          </p:cNvPr>
          <p:cNvSpPr>
            <a:spLocks/>
          </p:cNvSpPr>
          <p:nvPr/>
        </p:nvSpPr>
        <p:spPr>
          <a:xfrm>
            <a:off x="9368290" y="6372926"/>
            <a:ext cx="2687566" cy="393492"/>
          </a:xfrm>
          <a:prstGeom prst="rect">
            <a:avLst/>
          </a:prstGeom>
        </p:spPr>
        <p:txBody>
          <a:bodyPr/>
          <a:lstStyle/>
          <a:p>
            <a:pPr algn="r" defTabSz="886968">
              <a:spcAft>
                <a:spcPts val="600"/>
              </a:spcAft>
            </a:pPr>
            <a:fld id="{5075537C-CA84-1446-933C-8E9D027F9201}" type="slidenum">
              <a:rPr lang="en-US" sz="1746" kern="1200">
                <a:solidFill>
                  <a:schemeClr val="tx1"/>
                </a:solidFill>
                <a:latin typeface="+mn-lt"/>
                <a:ea typeface="+mn-ea"/>
                <a:cs typeface="+mn-cs"/>
              </a:rPr>
              <a:pPr algn="r" defTabSz="886968">
                <a:spcAft>
                  <a:spcPts val="600"/>
                </a:spcAft>
              </a:pPr>
              <a:t>14</a:t>
            </a:fld>
            <a:endParaRPr lang="en-US" dirty="0"/>
          </a:p>
        </p:txBody>
      </p:sp>
      <p:graphicFrame>
        <p:nvGraphicFramePr>
          <p:cNvPr id="8" name="Content Placeholder 4">
            <a:extLst>
              <a:ext uri="{FF2B5EF4-FFF2-40B4-BE49-F238E27FC236}">
                <a16:creationId xmlns:a16="http://schemas.microsoft.com/office/drawing/2014/main" id="{21854718-3665-0528-1099-D88F7AA655C8}"/>
              </a:ext>
            </a:extLst>
          </p:cNvPr>
          <p:cNvGraphicFramePr>
            <a:graphicFrameLocks/>
          </p:cNvGraphicFramePr>
          <p:nvPr>
            <p:extLst>
              <p:ext uri="{D42A27DB-BD31-4B8C-83A1-F6EECF244321}">
                <p14:modId xmlns:p14="http://schemas.microsoft.com/office/powerpoint/2010/main" val="2218733688"/>
              </p:ext>
            </p:extLst>
          </p:nvPr>
        </p:nvGraphicFramePr>
        <p:xfrm>
          <a:off x="873453" y="1741609"/>
          <a:ext cx="9547942" cy="34857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B893BAF7-9A41-46A6-384B-54EF2503B4AD}"/>
              </a:ext>
            </a:extLst>
          </p:cNvPr>
          <p:cNvSpPr txBox="1"/>
          <p:nvPr/>
        </p:nvSpPr>
        <p:spPr>
          <a:xfrm>
            <a:off x="838200" y="5724275"/>
            <a:ext cx="9583194" cy="301535"/>
          </a:xfrm>
          <a:prstGeom prst="rect">
            <a:avLst/>
          </a:prstGeom>
          <a:noFill/>
        </p:spPr>
        <p:txBody>
          <a:bodyPr wrap="square" rtlCol="0">
            <a:spAutoFit/>
          </a:bodyPr>
          <a:lstStyle/>
          <a:p>
            <a:pPr defTabSz="886968">
              <a:spcAft>
                <a:spcPts val="600"/>
              </a:spcAft>
            </a:pPr>
            <a:r>
              <a:rPr lang="en-US" sz="1358" b="1" kern="1200" dirty="0">
                <a:solidFill>
                  <a:srgbClr val="0B49CB"/>
                </a:solidFill>
                <a:latin typeface="Söhne"/>
                <a:ea typeface="+mn-ea"/>
                <a:cs typeface="+mn-cs"/>
              </a:rPr>
              <a:t>GitHub URL: </a:t>
            </a:r>
            <a:r>
              <a:rPr lang="en-US" sz="1358" u="sng" kern="1200" dirty="0">
                <a:solidFill>
                  <a:srgbClr val="0B49CB"/>
                </a:solidFill>
                <a:latin typeface="Aptos" panose="020B0004020202020204" pitchFamily="34" charset="0"/>
                <a:ea typeface="+mn-ea"/>
                <a:cs typeface="Times New Roman" panose="02020603050405020304" pitchFamily="18" charset="0"/>
                <a:hlinkClick r:id="rId7">
                  <a:extLst>
                    <a:ext uri="{A12FA001-AC4F-418D-AE19-62706E023703}">
                      <ahyp:hlinkClr xmlns:ahyp="http://schemas.microsoft.com/office/drawing/2018/hyperlinkcolor" val="tx"/>
                    </a:ext>
                  </a:extLst>
                </a:hlinkClick>
              </a:rPr>
              <a:t>https://github.com/GhidzE/Gido_Project2/blob/main/jupyter-labs-eda-sql-coursera_sqllite.ipynb</a:t>
            </a:r>
            <a:r>
              <a:rPr lang="en-US" sz="1358" u="sng" dirty="0">
                <a:solidFill>
                  <a:srgbClr val="0B49CB"/>
                </a:solidFill>
                <a:latin typeface="Aptos" panose="020B0004020202020204" pitchFamily="34" charset="0"/>
                <a:cs typeface="Times New Roman" panose="02020603050405020304" pitchFamily="18" charset="0"/>
              </a:rPr>
              <a:t> </a:t>
            </a:r>
            <a:endParaRPr lang="en-US" sz="1400"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5D11FD0E-2D27-4A5A-949D-222E61ECB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1BC8109F-B452-45EE-8BB3-65433C039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5991225" y="279400"/>
            <a:ext cx="5362576" cy="18923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Build an Interactive Map with Folium</a:t>
            </a:r>
          </a:p>
        </p:txBody>
      </p:sp>
      <p:sp>
        <p:nvSpPr>
          <p:cNvPr id="4" name="Slide Number Placeholder 3">
            <a:extLst>
              <a:ext uri="{FF2B5EF4-FFF2-40B4-BE49-F238E27FC236}">
                <a16:creationId xmlns:a16="http://schemas.microsoft.com/office/drawing/2014/main" id="{9ADB26FF-76AA-124F-92D8-C93C45D216A8}"/>
              </a:ext>
            </a:extLst>
          </p:cNvPr>
          <p:cNvSpPr>
            <a:spLocks/>
          </p:cNvSpPr>
          <p:nvPr/>
        </p:nvSpPr>
        <p:spPr>
          <a:xfrm>
            <a:off x="9538987" y="6391976"/>
            <a:ext cx="2499732" cy="365991"/>
          </a:xfrm>
          <a:prstGeom prst="rect">
            <a:avLst/>
          </a:prstGeom>
        </p:spPr>
        <p:txBody>
          <a:bodyPr/>
          <a:lstStyle/>
          <a:p>
            <a:pPr algn="r" defTabSz="832104">
              <a:spcAft>
                <a:spcPts val="600"/>
              </a:spcAft>
            </a:pPr>
            <a:fld id="{5075537C-CA84-1446-933C-8E9D027F9201}" type="slidenum">
              <a:rPr lang="en-US" sz="1638" kern="1200">
                <a:solidFill>
                  <a:schemeClr val="tx1"/>
                </a:solidFill>
                <a:latin typeface="+mn-lt"/>
                <a:ea typeface="+mn-ea"/>
                <a:cs typeface="+mn-cs"/>
              </a:rPr>
              <a:pPr algn="r" defTabSz="832104">
                <a:spcAft>
                  <a:spcPts val="600"/>
                </a:spcAft>
              </a:pPr>
              <a:t>15</a:t>
            </a:fld>
            <a:endParaRPr lang="en-US" dirty="0"/>
          </a:p>
        </p:txBody>
      </p:sp>
      <p:graphicFrame>
        <p:nvGraphicFramePr>
          <p:cNvPr id="7" name="Content Placeholder 4">
            <a:extLst>
              <a:ext uri="{FF2B5EF4-FFF2-40B4-BE49-F238E27FC236}">
                <a16:creationId xmlns:a16="http://schemas.microsoft.com/office/drawing/2014/main" id="{8C139BEB-F0F5-4FBF-F67C-3C4F128B7261}"/>
              </a:ext>
            </a:extLst>
          </p:cNvPr>
          <p:cNvGraphicFramePr>
            <a:graphicFrameLocks/>
          </p:cNvGraphicFramePr>
          <p:nvPr>
            <p:extLst>
              <p:ext uri="{D42A27DB-BD31-4B8C-83A1-F6EECF244321}">
                <p14:modId xmlns:p14="http://schemas.microsoft.com/office/powerpoint/2010/main" val="4225360024"/>
              </p:ext>
            </p:extLst>
          </p:nvPr>
        </p:nvGraphicFramePr>
        <p:xfrm>
          <a:off x="1304847" y="2028825"/>
          <a:ext cx="9582305" cy="34759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2BE26841-E006-6F82-3044-401E8E3D6E59}"/>
              </a:ext>
            </a:extLst>
          </p:cNvPr>
          <p:cNvSpPr txBox="1"/>
          <p:nvPr/>
        </p:nvSpPr>
        <p:spPr>
          <a:xfrm>
            <a:off x="1209921" y="5670741"/>
            <a:ext cx="9126365" cy="288412"/>
          </a:xfrm>
          <a:prstGeom prst="rect">
            <a:avLst/>
          </a:prstGeom>
          <a:noFill/>
        </p:spPr>
        <p:txBody>
          <a:bodyPr wrap="square" rtlCol="0">
            <a:spAutoFit/>
          </a:bodyPr>
          <a:lstStyle/>
          <a:p>
            <a:pPr defTabSz="832104">
              <a:spcAft>
                <a:spcPts val="600"/>
              </a:spcAft>
            </a:pPr>
            <a:r>
              <a:rPr lang="en-US" sz="1274" b="1" kern="1200" dirty="0">
                <a:solidFill>
                  <a:srgbClr val="0B49CB"/>
                </a:solidFill>
                <a:latin typeface="Söhne"/>
                <a:ea typeface="+mn-ea"/>
                <a:cs typeface="+mn-cs"/>
              </a:rPr>
              <a:t>GitHub URL: </a:t>
            </a:r>
            <a:r>
              <a:rPr lang="en-US" sz="1274" u="sng" kern="1200" dirty="0">
                <a:solidFill>
                  <a:srgbClr val="0B49CB"/>
                </a:solidFill>
                <a:latin typeface="Aptos" panose="020B0004020202020204" pitchFamily="34" charset="0"/>
                <a:ea typeface="+mn-ea"/>
                <a:cs typeface="Times New Roman" panose="02020603050405020304" pitchFamily="18" charset="0"/>
                <a:hlinkClick r:id="rId7"/>
              </a:rPr>
              <a:t>https://github.com/GhidzE/Gido_Project2/blob/main/lab_jupyter_launch_site_location.ipynb</a:t>
            </a:r>
            <a:r>
              <a:rPr lang="en-US" sz="1274" u="sng" kern="1200" dirty="0">
                <a:solidFill>
                  <a:srgbClr val="0B49CB"/>
                </a:solidFill>
                <a:latin typeface="Aptos" panose="020B0004020202020204" pitchFamily="34" charset="0"/>
                <a:ea typeface="+mn-ea"/>
                <a:cs typeface="Times New Roman" panose="02020603050405020304" pitchFamily="18" charset="0"/>
              </a:rPr>
              <a:t>  </a:t>
            </a:r>
            <a:r>
              <a:rPr lang="en-US" sz="1274" u="sng" kern="1200" dirty="0">
                <a:solidFill>
                  <a:srgbClr val="1F5C6A"/>
                </a:solidFill>
                <a:latin typeface="Aptos" panose="020B0004020202020204" pitchFamily="34" charset="0"/>
                <a:ea typeface="+mn-ea"/>
                <a:cs typeface="Times New Roman" panose="02020603050405020304" pitchFamily="18" charset="0"/>
              </a:rPr>
              <a:t> </a:t>
            </a:r>
            <a:endParaRPr lang="en-US" sz="1400"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3" name="Group 12">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4" name="Rectangle 13">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7" name="Freeform: Shape 16">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9" name="Rectangle 18">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1143000" y="990599"/>
            <a:ext cx="9906000" cy="6858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Build a Dashboard with Plotly Dash</a:t>
            </a:r>
          </a:p>
        </p:txBody>
      </p:sp>
      <p:sp>
        <p:nvSpPr>
          <p:cNvPr id="4" name="Slide Number Placeholder 3">
            <a:extLst>
              <a:ext uri="{FF2B5EF4-FFF2-40B4-BE49-F238E27FC236}">
                <a16:creationId xmlns:a16="http://schemas.microsoft.com/office/drawing/2014/main" id="{9ADB26FF-76AA-124F-92D8-C93C45D216A8}"/>
              </a:ext>
            </a:extLst>
          </p:cNvPr>
          <p:cNvSpPr>
            <a:spLocks/>
          </p:cNvSpPr>
          <p:nvPr/>
        </p:nvSpPr>
        <p:spPr>
          <a:xfrm>
            <a:off x="9611360" y="5964780"/>
            <a:ext cx="2084630" cy="305215"/>
          </a:xfrm>
          <a:prstGeom prst="rect">
            <a:avLst/>
          </a:prstGeom>
        </p:spPr>
        <p:txBody>
          <a:bodyPr/>
          <a:lstStyle/>
          <a:p>
            <a:pPr algn="r" defTabSz="685800">
              <a:spcAft>
                <a:spcPts val="600"/>
              </a:spcAft>
            </a:pPr>
            <a:fld id="{5075537C-CA84-1446-933C-8E9D027F9201}" type="slidenum">
              <a:rPr lang="en-US" sz="1350" kern="1200">
                <a:solidFill>
                  <a:schemeClr val="tx1"/>
                </a:solidFill>
                <a:latin typeface="+mn-lt"/>
                <a:ea typeface="+mn-ea"/>
                <a:cs typeface="+mn-cs"/>
              </a:rPr>
              <a:pPr algn="r" defTabSz="685800">
                <a:spcAft>
                  <a:spcPts val="600"/>
                </a:spcAft>
              </a:pPr>
              <a:t>16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p:cNvSpPr>
          <p:nvPr/>
        </p:nvSpPr>
        <p:spPr>
          <a:xfrm>
            <a:off x="1656080" y="1788159"/>
            <a:ext cx="8625840" cy="3755849"/>
          </a:xfrm>
          <a:prstGeom prst="rect">
            <a:avLst/>
          </a:prstGeom>
        </p:spPr>
        <p:txBody>
          <a:bodyPr vert="horz" lIns="91440" tIns="45720" rIns="91440" bIns="45720" rtlCol="0" anchor="t">
            <a:noAutofit/>
          </a:bodyPr>
          <a:lstStyle/>
          <a:p>
            <a:pPr algn="just" defTabSz="685800">
              <a:spcAft>
                <a:spcPts val="600"/>
              </a:spcAft>
            </a:pPr>
            <a:r>
              <a:rPr lang="en-US" sz="1400" b="1" kern="1200" dirty="0">
                <a:solidFill>
                  <a:srgbClr val="0D0D0D"/>
                </a:solidFill>
                <a:latin typeface="Söhne"/>
                <a:ea typeface="+mn-ea"/>
                <a:cs typeface="+mn-cs"/>
              </a:rPr>
              <a:t>Summary of Plots/Graphs and Interactions:</a:t>
            </a:r>
            <a:endParaRPr lang="en-US" sz="1400" kern="1200" dirty="0">
              <a:solidFill>
                <a:srgbClr val="0D0D0D"/>
              </a:solidFill>
              <a:latin typeface="Söhne"/>
              <a:ea typeface="+mn-ea"/>
              <a:cs typeface="+mn-cs"/>
            </a:endParaRP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Included pie charts to visualize the distribution of successful and unsuccessful launches.</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Added scatter plots to analyze correlations between different attributes such as payload mass and launch success.</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Incorporated dropdown menus and range sliders for interactive filtering of data.</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Implemented callbacks to update charts dynamically based on user inputs.</a:t>
            </a:r>
          </a:p>
          <a:p>
            <a:pPr algn="just" defTabSz="685800">
              <a:spcAft>
                <a:spcPts val="600"/>
              </a:spcAft>
            </a:pPr>
            <a:r>
              <a:rPr lang="en-US" sz="1400" b="1" kern="1200" dirty="0">
                <a:solidFill>
                  <a:srgbClr val="0D0D0D"/>
                </a:solidFill>
                <a:latin typeface="Söhne"/>
                <a:ea typeface="+mn-ea"/>
                <a:cs typeface="+mn-cs"/>
              </a:rPr>
              <a:t>Explanation:</a:t>
            </a:r>
            <a:endParaRPr lang="en-US" sz="1400" kern="1200" dirty="0">
              <a:solidFill>
                <a:srgbClr val="0D0D0D"/>
              </a:solidFill>
              <a:latin typeface="Söhne"/>
              <a:ea typeface="+mn-ea"/>
              <a:cs typeface="+mn-cs"/>
            </a:endParaRP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Pie Charts: Used to show the overall success rate of launches and highlight the proportion of successful and unsuccessful missions.</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Scatter Plots: Enabled exploration of relationships between variables like payload mass, orbit, and launch outcome, aiding in identifying patterns.</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Dropdown Menus and Range Sliders: Provided users with options to filter data based on specific criteria such as launch site and payload mass range, enhancing interactivity and customization.</a:t>
            </a:r>
          </a:p>
          <a:p>
            <a:pPr algn="just" defTabSz="685800">
              <a:spcAft>
                <a:spcPts val="600"/>
              </a:spcAft>
              <a:buFont typeface="Arial" panose="020B0604020202020204" pitchFamily="34" charset="0"/>
              <a:buChar char="•"/>
            </a:pPr>
            <a:r>
              <a:rPr lang="en-US" sz="1400" kern="1200" dirty="0">
                <a:solidFill>
                  <a:srgbClr val="0D0D0D"/>
                </a:solidFill>
                <a:latin typeface="Söhne"/>
                <a:ea typeface="+mn-ea"/>
                <a:cs typeface="+mn-cs"/>
              </a:rPr>
              <a:t> Callbacks: Allowed for real-time updates of charts in response to user selections, providing a dynamic and responsive dashboard experience.</a:t>
            </a:r>
            <a:endParaRPr lang="en-US" sz="1400" b="0" i="0" dirty="0">
              <a:solidFill>
                <a:srgbClr val="0D0D0D"/>
              </a:solidFill>
              <a:effectLst/>
              <a:latin typeface="Söhne"/>
            </a:endParaRPr>
          </a:p>
        </p:txBody>
      </p:sp>
      <p:sp>
        <p:nvSpPr>
          <p:cNvPr id="2" name="TextBox 1">
            <a:extLst>
              <a:ext uri="{FF2B5EF4-FFF2-40B4-BE49-F238E27FC236}">
                <a16:creationId xmlns:a16="http://schemas.microsoft.com/office/drawing/2014/main" id="{F6780B39-BFBB-076A-DE34-8AE82E2C3A8F}"/>
              </a:ext>
            </a:extLst>
          </p:cNvPr>
          <p:cNvSpPr txBox="1"/>
          <p:nvPr/>
        </p:nvSpPr>
        <p:spPr>
          <a:xfrm>
            <a:off x="2021296" y="5587614"/>
            <a:ext cx="7590064" cy="261610"/>
          </a:xfrm>
          <a:prstGeom prst="rect">
            <a:avLst/>
          </a:prstGeom>
          <a:noFill/>
        </p:spPr>
        <p:txBody>
          <a:bodyPr wrap="square" rtlCol="0">
            <a:spAutoFit/>
          </a:bodyPr>
          <a:lstStyle/>
          <a:p>
            <a:pPr defTabSz="685800">
              <a:spcAft>
                <a:spcPts val="600"/>
              </a:spcAft>
            </a:pPr>
            <a:r>
              <a:rPr lang="en-US" sz="1050" b="1" kern="1200" dirty="0">
                <a:solidFill>
                  <a:srgbClr val="0B49CB"/>
                </a:solidFill>
                <a:latin typeface="Söhne"/>
                <a:ea typeface="+mn-ea"/>
                <a:cs typeface="+mn-cs"/>
              </a:rPr>
              <a:t>GitHub URL:</a:t>
            </a:r>
            <a:r>
              <a:rPr lang="en-US" sz="1100" b="1" kern="1200" dirty="0">
                <a:solidFill>
                  <a:srgbClr val="0B49CB"/>
                </a:solidFill>
                <a:latin typeface="Söhne"/>
                <a:ea typeface="+mn-ea"/>
                <a:cs typeface="+mn-cs"/>
              </a:rPr>
              <a:t> </a:t>
            </a:r>
            <a:r>
              <a:rPr lang="en-US" sz="1100" u="sng" kern="1200" dirty="0">
                <a:solidFill>
                  <a:srgbClr val="0B49CB"/>
                </a:solidFill>
                <a:latin typeface="Aptos" panose="020B0004020202020204" pitchFamily="34"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https://github.com/GhidzE/Gido_Project2/blob/main/Build_a_Dashboard_Application_with_Plotly_Dash.pdf</a:t>
            </a:r>
            <a:r>
              <a:rPr lang="en-US" sz="1100" u="sng" kern="1200" dirty="0">
                <a:solidFill>
                  <a:srgbClr val="0B49CB"/>
                </a:solidFill>
                <a:latin typeface="Aptos" panose="020B0004020202020204" pitchFamily="34" charset="0"/>
                <a:ea typeface="+mn-ea"/>
                <a:cs typeface="Times New Roman" panose="02020603050405020304" pitchFamily="18" charset="0"/>
              </a:rPr>
              <a:t> </a:t>
            </a:r>
            <a:endParaRPr lang="en-US" sz="1100" dirty="0">
              <a:solidFill>
                <a:srgbClr val="0B49CB"/>
              </a:solidFill>
            </a:endParaRPr>
          </a:p>
        </p:txBody>
      </p:sp>
    </p:spTree>
    <p:extLst>
      <p:ext uri="{BB962C8B-B14F-4D97-AF65-F5344CB8AC3E}">
        <p14:creationId xmlns:p14="http://schemas.microsoft.com/office/powerpoint/2010/main" val="33453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7" name="Rectangle 3086">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841248" y="334644"/>
            <a:ext cx="10509504" cy="10769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Predictive Analysis (Classification)</a:t>
            </a:r>
          </a:p>
        </p:txBody>
      </p:sp>
      <p:sp>
        <p:nvSpPr>
          <p:cNvPr id="3088" name="Rectangle 3087">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083" name="Rectangle 3082">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8F1B08F2-C4AD-A440-BB78-A0625E28887A}"/>
              </a:ext>
            </a:extLst>
          </p:cNvPr>
          <p:cNvSpPr>
            <a:spLocks/>
          </p:cNvSpPr>
          <p:nvPr/>
        </p:nvSpPr>
        <p:spPr>
          <a:xfrm>
            <a:off x="9696110" y="6408930"/>
            <a:ext cx="2370932" cy="347133"/>
          </a:xfrm>
          <a:prstGeom prst="rect">
            <a:avLst/>
          </a:prstGeom>
        </p:spPr>
        <p:txBody>
          <a:bodyPr/>
          <a:lstStyle/>
          <a:p>
            <a:pPr algn="r" defTabSz="786384">
              <a:spcAft>
                <a:spcPts val="600"/>
              </a:spcAft>
            </a:pPr>
            <a:fld id="{5075537C-CA84-1446-933C-8E9D027F9201}" type="slidenum">
              <a:rPr lang="en-US" sz="1548" kern="1200">
                <a:solidFill>
                  <a:schemeClr val="tx1"/>
                </a:solidFill>
                <a:latin typeface="+mn-lt"/>
                <a:ea typeface="+mn-ea"/>
                <a:cs typeface="+mn-cs"/>
              </a:rPr>
              <a:pPr algn="r" defTabSz="786384">
                <a:spcAft>
                  <a:spcPts val="600"/>
                </a:spcAft>
              </a:pPr>
              <a:t>17</a:t>
            </a:fld>
            <a:endParaRPr lang="en-US" dirty="0"/>
          </a:p>
        </p:txBody>
      </p:sp>
      <p:sp>
        <p:nvSpPr>
          <p:cNvPr id="2" name="TextBox 1">
            <a:extLst>
              <a:ext uri="{FF2B5EF4-FFF2-40B4-BE49-F238E27FC236}">
                <a16:creationId xmlns:a16="http://schemas.microsoft.com/office/drawing/2014/main" id="{708ABDDE-BA86-052A-0474-79A61E153A6C}"/>
              </a:ext>
            </a:extLst>
          </p:cNvPr>
          <p:cNvSpPr txBox="1"/>
          <p:nvPr/>
        </p:nvSpPr>
        <p:spPr>
          <a:xfrm>
            <a:off x="1386779" y="6006774"/>
            <a:ext cx="7290277" cy="277640"/>
          </a:xfrm>
          <a:prstGeom prst="rect">
            <a:avLst/>
          </a:prstGeom>
          <a:noFill/>
        </p:spPr>
        <p:txBody>
          <a:bodyPr wrap="square" rtlCol="0">
            <a:spAutoFit/>
          </a:bodyPr>
          <a:lstStyle/>
          <a:p>
            <a:pPr defTabSz="786384">
              <a:spcAft>
                <a:spcPts val="600"/>
              </a:spcAft>
            </a:pPr>
            <a:r>
              <a:rPr lang="en-US" sz="1204" b="1" kern="1200" dirty="0">
                <a:solidFill>
                  <a:srgbClr val="0B49CB"/>
                </a:solidFill>
                <a:latin typeface="Söhne"/>
                <a:ea typeface="+mn-ea"/>
                <a:cs typeface="+mn-cs"/>
              </a:rPr>
              <a:t>GitHub URL: </a:t>
            </a:r>
            <a:r>
              <a:rPr lang="en-US" sz="774" b="1" kern="1200" dirty="0">
                <a:solidFill>
                  <a:srgbClr val="0000FF"/>
                </a:solidFill>
                <a:latin typeface="Söhne"/>
                <a:ea typeface="+mn-ea"/>
                <a:cs typeface="+mn-cs"/>
              </a:rPr>
              <a:t> </a:t>
            </a:r>
            <a:r>
              <a:rPr lang="en-US" sz="946" b="1" kern="1200" dirty="0">
                <a:solidFill>
                  <a:srgbClr val="0B49CB"/>
                </a:solidFill>
                <a:latin typeface="Söhne"/>
                <a:ea typeface="+mn-ea"/>
                <a:cs typeface="+mn-cs"/>
                <a:hlinkClick r:id="rId2"/>
              </a:rPr>
              <a:t>https://github.com/GhidzE/Gido_Project2/blob/main/SpaceX_Machine%20Learning%20Prediction_Part_5.ipynb</a:t>
            </a:r>
            <a:r>
              <a:rPr lang="en-US" sz="946" b="1" kern="1200" dirty="0">
                <a:solidFill>
                  <a:srgbClr val="0B49CB"/>
                </a:solidFill>
                <a:latin typeface="Söhne"/>
                <a:ea typeface="+mn-ea"/>
                <a:cs typeface="+mn-cs"/>
              </a:rPr>
              <a:t> </a:t>
            </a:r>
            <a:endParaRPr lang="en-US" sz="1100" dirty="0">
              <a:solidFill>
                <a:srgbClr val="0B49CB"/>
              </a:solidFill>
            </a:endParaRPr>
          </a:p>
        </p:txBody>
      </p:sp>
      <p:sp>
        <p:nvSpPr>
          <p:cNvPr id="7" name="Content Placeholder 4">
            <a:extLst>
              <a:ext uri="{FF2B5EF4-FFF2-40B4-BE49-F238E27FC236}">
                <a16:creationId xmlns:a16="http://schemas.microsoft.com/office/drawing/2014/main" id="{D2241F4E-1C2E-F8D3-C6B6-31667195FD8B}"/>
              </a:ext>
            </a:extLst>
          </p:cNvPr>
          <p:cNvSpPr txBox="1">
            <a:spLocks/>
          </p:cNvSpPr>
          <p:nvPr/>
        </p:nvSpPr>
        <p:spPr>
          <a:xfrm>
            <a:off x="1056640" y="1632718"/>
            <a:ext cx="6024880" cy="437405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786384">
              <a:spcBef>
                <a:spcPts val="860"/>
              </a:spcBef>
              <a:buFont typeface="Wingdings" panose="05000000000000000000" pitchFamily="2" charset="2"/>
              <a:buChar char="v"/>
            </a:pPr>
            <a:r>
              <a:rPr lang="en-US" sz="1400" kern="1200" dirty="0">
                <a:solidFill>
                  <a:srgbClr val="0D0D0D"/>
                </a:solidFill>
                <a:latin typeface="Söhne"/>
                <a:ea typeface="+mn-ea"/>
                <a:cs typeface="+mn-cs"/>
              </a:rPr>
              <a:t>To build, evaluate, improve, and find the best-performing classification model, the following steps were followed:</a:t>
            </a:r>
          </a:p>
          <a:p>
            <a:pPr marL="196596" indent="-196596" defTabSz="786384">
              <a:spcBef>
                <a:spcPts val="860"/>
              </a:spcBef>
              <a:buFont typeface="+mj-lt"/>
              <a:buAutoNum type="arabicPeriod"/>
            </a:pPr>
            <a:r>
              <a:rPr lang="en-US" sz="1400" b="1" kern="1200" dirty="0">
                <a:solidFill>
                  <a:srgbClr val="0D0D0D"/>
                </a:solidFill>
                <a:latin typeface="Söhne"/>
                <a:ea typeface="+mn-ea"/>
                <a:cs typeface="+mn-cs"/>
              </a:rPr>
              <a:t>Data Preprocessing</a:t>
            </a:r>
            <a:r>
              <a:rPr lang="en-US" sz="1400" kern="1200" dirty="0">
                <a:solidFill>
                  <a:srgbClr val="0D0D0D"/>
                </a:solidFill>
                <a:latin typeface="Söhne"/>
                <a:ea typeface="+mn-ea"/>
                <a:cs typeface="+mn-cs"/>
              </a:rPr>
              <a:t>:</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Gathered the dataset containing features and labels.</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Handled missing values, if any, through imputation or removal.</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Conducted feature scaling or normalization if required.</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Split the dataset into training and testing sets.</a:t>
            </a:r>
          </a:p>
          <a:p>
            <a:pPr marL="196596" indent="-196596" defTabSz="786384">
              <a:spcBef>
                <a:spcPts val="860"/>
              </a:spcBef>
              <a:buFont typeface="+mj-lt"/>
              <a:buAutoNum type="arabicPeriod"/>
            </a:pPr>
            <a:r>
              <a:rPr lang="en-US" sz="1400" b="1" kern="1200" dirty="0">
                <a:solidFill>
                  <a:srgbClr val="0D0D0D"/>
                </a:solidFill>
                <a:latin typeface="Söhne"/>
                <a:ea typeface="+mn-ea"/>
                <a:cs typeface="+mn-cs"/>
              </a:rPr>
              <a:t>Model Selection</a:t>
            </a:r>
            <a:r>
              <a:rPr lang="en-US" sz="1400" kern="1200" dirty="0">
                <a:solidFill>
                  <a:srgbClr val="0D0D0D"/>
                </a:solidFill>
                <a:latin typeface="Söhne"/>
                <a:ea typeface="+mn-ea"/>
                <a:cs typeface="+mn-cs"/>
              </a:rPr>
              <a:t>:</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Chose a set of classification algorithms based on the problem type and dataset characteristics.</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Initialized multiple models such as Logistic Regression, Random Forest, Support Vector Machine, K-Nearest Neighbors, etc.</a:t>
            </a:r>
          </a:p>
          <a:p>
            <a:pPr marL="196596" indent="-196596" defTabSz="786384">
              <a:spcBef>
                <a:spcPts val="860"/>
              </a:spcBef>
              <a:buFont typeface="+mj-lt"/>
              <a:buAutoNum type="arabicPeriod"/>
            </a:pPr>
            <a:r>
              <a:rPr lang="en-US" sz="1400" b="1" kern="1200" dirty="0">
                <a:solidFill>
                  <a:srgbClr val="0D0D0D"/>
                </a:solidFill>
                <a:latin typeface="Söhne"/>
                <a:ea typeface="+mn-ea"/>
                <a:cs typeface="+mn-cs"/>
              </a:rPr>
              <a:t>Model Training</a:t>
            </a:r>
            <a:r>
              <a:rPr lang="en-US" sz="1400" kern="1200" dirty="0">
                <a:solidFill>
                  <a:srgbClr val="0D0D0D"/>
                </a:solidFill>
                <a:latin typeface="Söhne"/>
                <a:ea typeface="+mn-ea"/>
                <a:cs typeface="+mn-cs"/>
              </a:rPr>
              <a:t>:</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Trained each model on the training dataset.</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Tuned hyperparameters using techniques like grid search, random search, or Bayesian optimization.</a:t>
            </a:r>
          </a:p>
          <a:p>
            <a:pPr marL="638937" lvl="1" indent="-245745" defTabSz="786384">
              <a:spcBef>
                <a:spcPts val="430"/>
              </a:spcBef>
              <a:buFont typeface="+mj-lt"/>
              <a:buAutoNum type="arabicPeriod"/>
            </a:pPr>
            <a:r>
              <a:rPr lang="en-US" sz="1400" kern="1200" dirty="0">
                <a:solidFill>
                  <a:srgbClr val="0D0D0D"/>
                </a:solidFill>
                <a:latin typeface="Söhne"/>
                <a:ea typeface="+mn-ea"/>
                <a:cs typeface="+mn-cs"/>
              </a:rPr>
              <a:t>Evaluated models using appropriate evaluation metrics such as accuracy, precision, recall, F1-score, etc.</a:t>
            </a:r>
          </a:p>
        </p:txBody>
      </p:sp>
      <p:pic>
        <p:nvPicPr>
          <p:cNvPr id="3074" name="Picture 2">
            <a:extLst>
              <a:ext uri="{FF2B5EF4-FFF2-40B4-BE49-F238E27FC236}">
                <a16:creationId xmlns:a16="http://schemas.microsoft.com/office/drawing/2014/main" id="{866D9694-FCBF-599D-2D3D-4DB7A14C45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1520" y="1802778"/>
            <a:ext cx="4145280" cy="3982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25726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7" name="Rectangle 3086">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841248" y="334644"/>
            <a:ext cx="10509504" cy="10769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Predictive Analysis (Classification)</a:t>
            </a:r>
          </a:p>
        </p:txBody>
      </p:sp>
      <p:sp>
        <p:nvSpPr>
          <p:cNvPr id="3088" name="Rectangle 3087">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083" name="Rectangle 3082">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8F1B08F2-C4AD-A440-BB78-A0625E28887A}"/>
              </a:ext>
            </a:extLst>
          </p:cNvPr>
          <p:cNvSpPr>
            <a:spLocks/>
          </p:cNvSpPr>
          <p:nvPr/>
        </p:nvSpPr>
        <p:spPr>
          <a:xfrm>
            <a:off x="9726772" y="6388019"/>
            <a:ext cx="2370932" cy="347133"/>
          </a:xfrm>
          <a:prstGeom prst="rect">
            <a:avLst/>
          </a:prstGeom>
        </p:spPr>
        <p:txBody>
          <a:bodyPr/>
          <a:lstStyle/>
          <a:p>
            <a:pPr algn="r" defTabSz="786384">
              <a:spcAft>
                <a:spcPts val="600"/>
              </a:spcAft>
            </a:pPr>
            <a:fld id="{5075537C-CA84-1446-933C-8E9D027F9201}" type="slidenum">
              <a:rPr lang="en-US" sz="1548" kern="1200">
                <a:solidFill>
                  <a:schemeClr val="tx1"/>
                </a:solidFill>
                <a:latin typeface="+mn-lt"/>
                <a:ea typeface="+mn-ea"/>
                <a:cs typeface="+mn-cs"/>
              </a:rPr>
              <a:pPr algn="r" defTabSz="786384">
                <a:spcAft>
                  <a:spcPts val="600"/>
                </a:spcAft>
              </a:pPr>
              <a:t>18</a:t>
            </a:fld>
            <a:endParaRPr lang="en-US" dirty="0"/>
          </a:p>
        </p:txBody>
      </p:sp>
      <p:sp>
        <p:nvSpPr>
          <p:cNvPr id="2" name="TextBox 1">
            <a:extLst>
              <a:ext uri="{FF2B5EF4-FFF2-40B4-BE49-F238E27FC236}">
                <a16:creationId xmlns:a16="http://schemas.microsoft.com/office/drawing/2014/main" id="{708ABDDE-BA86-052A-0474-79A61E153A6C}"/>
              </a:ext>
            </a:extLst>
          </p:cNvPr>
          <p:cNvSpPr txBox="1"/>
          <p:nvPr/>
        </p:nvSpPr>
        <p:spPr>
          <a:xfrm>
            <a:off x="1056640" y="6059742"/>
            <a:ext cx="7290277" cy="277640"/>
          </a:xfrm>
          <a:prstGeom prst="rect">
            <a:avLst/>
          </a:prstGeom>
          <a:noFill/>
        </p:spPr>
        <p:txBody>
          <a:bodyPr wrap="square" rtlCol="0">
            <a:spAutoFit/>
          </a:bodyPr>
          <a:lstStyle/>
          <a:p>
            <a:pPr defTabSz="786384">
              <a:spcAft>
                <a:spcPts val="600"/>
              </a:spcAft>
            </a:pPr>
            <a:r>
              <a:rPr lang="en-US" sz="1204" b="1" kern="1200" dirty="0">
                <a:solidFill>
                  <a:srgbClr val="0B49CB"/>
                </a:solidFill>
                <a:latin typeface="Söhne"/>
                <a:ea typeface="+mn-ea"/>
                <a:cs typeface="+mn-cs"/>
              </a:rPr>
              <a:t>GitHub URL:</a:t>
            </a:r>
            <a:r>
              <a:rPr lang="en-US" sz="774" b="1" kern="1200" dirty="0">
                <a:solidFill>
                  <a:srgbClr val="0B49CB"/>
                </a:solidFill>
                <a:latin typeface="Söhne"/>
                <a:ea typeface="+mn-ea"/>
                <a:cs typeface="+mn-cs"/>
              </a:rPr>
              <a:t> </a:t>
            </a:r>
            <a:r>
              <a:rPr lang="en-US" sz="946" b="1" kern="1200" dirty="0">
                <a:solidFill>
                  <a:srgbClr val="0B49CB"/>
                </a:solidFill>
                <a:latin typeface="Söhne"/>
                <a:ea typeface="+mn-ea"/>
                <a:cs typeface="+mn-cs"/>
                <a:hlinkClick r:id="rId2"/>
              </a:rPr>
              <a:t>https://github.com/GhidzE/Gido_Project2/blob/main/SpaceX_Machine%20Learning%20Prediction_Part_5.ipynb</a:t>
            </a:r>
            <a:r>
              <a:rPr lang="en-US" sz="946" b="1" kern="1200" dirty="0">
                <a:solidFill>
                  <a:srgbClr val="0B49CB"/>
                </a:solidFill>
                <a:latin typeface="Söhne"/>
                <a:ea typeface="+mn-ea"/>
                <a:cs typeface="+mn-cs"/>
              </a:rPr>
              <a:t> </a:t>
            </a:r>
            <a:endParaRPr lang="en-US" sz="1100" dirty="0">
              <a:solidFill>
                <a:srgbClr val="0B49CB"/>
              </a:solidFill>
            </a:endParaRPr>
          </a:p>
        </p:txBody>
      </p:sp>
      <p:sp>
        <p:nvSpPr>
          <p:cNvPr id="7" name="Content Placeholder 4">
            <a:extLst>
              <a:ext uri="{FF2B5EF4-FFF2-40B4-BE49-F238E27FC236}">
                <a16:creationId xmlns:a16="http://schemas.microsoft.com/office/drawing/2014/main" id="{D2241F4E-1C2E-F8D3-C6B6-31667195FD8B}"/>
              </a:ext>
            </a:extLst>
          </p:cNvPr>
          <p:cNvSpPr txBox="1">
            <a:spLocks/>
          </p:cNvSpPr>
          <p:nvPr/>
        </p:nvSpPr>
        <p:spPr>
          <a:xfrm>
            <a:off x="1056640" y="1632718"/>
            <a:ext cx="6614160" cy="437405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defTabSz="786384">
              <a:spcBef>
                <a:spcPts val="860"/>
              </a:spcBef>
              <a:buNone/>
            </a:pPr>
            <a:r>
              <a:rPr lang="en-US" sz="1400" b="1" kern="1200" dirty="0">
                <a:solidFill>
                  <a:srgbClr val="0D0D0D"/>
                </a:solidFill>
                <a:latin typeface="Söhne"/>
                <a:ea typeface="+mn-ea"/>
                <a:cs typeface="+mn-cs"/>
              </a:rPr>
              <a:t>4. Model Evaluation</a:t>
            </a:r>
            <a:r>
              <a:rPr lang="en-US" sz="1400" kern="1200" dirty="0">
                <a:solidFill>
                  <a:srgbClr val="0D0D0D"/>
                </a:solidFill>
                <a:latin typeface="Söhne"/>
                <a:ea typeface="+mn-ea"/>
                <a:cs typeface="+mn-cs"/>
              </a:rPr>
              <a:t>:</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Evaluated the trained models on the testing dataset to assess their performance.</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Analyzed the confusion matrix, ROC curve, and precision-recall curve to understand model behavior.</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Identified models with high accuracy, precision, recall, and F1-score.</a:t>
            </a:r>
          </a:p>
          <a:p>
            <a:pPr marL="0" indent="0" algn="just" defTabSz="786384">
              <a:spcBef>
                <a:spcPts val="860"/>
              </a:spcBef>
              <a:buNone/>
            </a:pPr>
            <a:r>
              <a:rPr lang="en-US" sz="1400" b="1" kern="1200" dirty="0">
                <a:solidFill>
                  <a:srgbClr val="0D0D0D"/>
                </a:solidFill>
                <a:latin typeface="Söhne"/>
                <a:ea typeface="+mn-ea"/>
                <a:cs typeface="+mn-cs"/>
              </a:rPr>
              <a:t>5. Model Improvement</a:t>
            </a:r>
            <a:r>
              <a:rPr lang="en-US" sz="1400" kern="1200" dirty="0">
                <a:solidFill>
                  <a:srgbClr val="0D0D0D"/>
                </a:solidFill>
                <a:latin typeface="Söhne"/>
                <a:ea typeface="+mn-ea"/>
                <a:cs typeface="+mn-cs"/>
              </a:rPr>
              <a:t>:</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Investigated feature importance to identify significant predictors.</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Conducted feature engineering or selection to enhance model performance.</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Applied techniques like ensemble learning, stacking, or boosting to improve model accuracy.</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Explored advanced algorithms or methodologies suited for the dataset characteristics.</a:t>
            </a:r>
          </a:p>
          <a:p>
            <a:pPr marL="0" indent="0" algn="just" defTabSz="786384">
              <a:spcBef>
                <a:spcPts val="860"/>
              </a:spcBef>
              <a:buNone/>
            </a:pPr>
            <a:r>
              <a:rPr lang="en-US" sz="1400" b="1" kern="1200" dirty="0">
                <a:solidFill>
                  <a:srgbClr val="0D0D0D"/>
                </a:solidFill>
                <a:latin typeface="Söhne"/>
                <a:ea typeface="+mn-ea"/>
                <a:cs typeface="+mn-cs"/>
              </a:rPr>
              <a:t>6. Selection of Best Performing Model</a:t>
            </a:r>
            <a:r>
              <a:rPr lang="en-US" sz="1400" kern="1200" dirty="0">
                <a:solidFill>
                  <a:srgbClr val="0D0D0D"/>
                </a:solidFill>
                <a:latin typeface="Söhne"/>
                <a:ea typeface="+mn-ea"/>
                <a:cs typeface="+mn-cs"/>
              </a:rPr>
              <a:t>:</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Selected the model with the highest performance metrics based on evaluation results.</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Considered factors like interpretability, computational efficiency, and scalability.</a:t>
            </a:r>
          </a:p>
          <a:p>
            <a:pPr marL="638937" lvl="1" indent="-245745" algn="just" defTabSz="786384">
              <a:spcBef>
                <a:spcPts val="430"/>
              </a:spcBef>
              <a:buFont typeface="+mj-lt"/>
              <a:buAutoNum type="arabicPeriod"/>
            </a:pPr>
            <a:r>
              <a:rPr lang="en-US" sz="1400" kern="1200" dirty="0">
                <a:solidFill>
                  <a:srgbClr val="0D0D0D"/>
                </a:solidFill>
                <a:latin typeface="Söhne"/>
                <a:ea typeface="+mn-ea"/>
                <a:cs typeface="+mn-cs"/>
              </a:rPr>
              <a:t>Conducted cross-validation to validate the robustness of the selected model.</a:t>
            </a:r>
            <a:endParaRPr lang="en-US" sz="1400" kern="1200" dirty="0">
              <a:solidFill>
                <a:srgbClr val="B30000"/>
              </a:solidFill>
              <a:highlight>
                <a:srgbClr val="FFFF00"/>
              </a:highlight>
              <a:latin typeface="Söhne"/>
              <a:ea typeface="+mn-ea"/>
              <a:cs typeface="+mn-cs"/>
            </a:endParaRPr>
          </a:p>
          <a:p>
            <a:pPr algn="just"/>
            <a:endParaRPr lang="en-US" sz="1400" dirty="0">
              <a:latin typeface="Söhne"/>
            </a:endParaRPr>
          </a:p>
        </p:txBody>
      </p:sp>
      <p:pic>
        <p:nvPicPr>
          <p:cNvPr id="3074" name="Picture 2">
            <a:extLst>
              <a:ext uri="{FF2B5EF4-FFF2-40B4-BE49-F238E27FC236}">
                <a16:creationId xmlns:a16="http://schemas.microsoft.com/office/drawing/2014/main" id="{866D9694-FCBF-599D-2D3D-4DB7A14C45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0800" y="1833929"/>
            <a:ext cx="3992880" cy="3982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3711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838200" y="365125"/>
            <a:ext cx="5558489" cy="10206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dirty="0">
                <a:solidFill>
                  <a:schemeClr val="tx1"/>
                </a:solidFill>
                <a:latin typeface="+mj-lt"/>
                <a:ea typeface="+mj-ea"/>
                <a:cs typeface="+mj-cs"/>
              </a:rPr>
              <a:t>Results</a:t>
            </a:r>
          </a:p>
        </p:txBody>
      </p:sp>
      <p:sp>
        <p:nvSpPr>
          <p:cNvPr id="37" name="Freeform: Shape 36">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640080" y="1385780"/>
            <a:ext cx="6441440" cy="497057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400" b="1" i="0" dirty="0">
                <a:solidFill>
                  <a:schemeClr val="tx1"/>
                </a:solidFill>
                <a:effectLst/>
                <a:latin typeface="+mn-lt"/>
              </a:rPr>
              <a:t>Exploratory Data Analysis (EDA) Results:</a:t>
            </a:r>
            <a:endParaRPr lang="en-US" sz="1400" b="0" i="0" dirty="0">
              <a:solidFill>
                <a:schemeClr val="tx1"/>
              </a:solidFill>
              <a:effectLst/>
              <a:latin typeface="+mn-lt"/>
            </a:endParaRPr>
          </a:p>
          <a:p>
            <a:pPr>
              <a:buFont typeface="Arial" panose="020B0604020202020204" pitchFamily="34" charset="0"/>
              <a:buChar char="•"/>
            </a:pPr>
            <a:r>
              <a:rPr lang="en-US" sz="1400" b="0" i="0" dirty="0">
                <a:solidFill>
                  <a:schemeClr val="tx1"/>
                </a:solidFill>
                <a:effectLst/>
                <a:latin typeface="+mn-lt"/>
              </a:rPr>
              <a:t>Identified key features such as launch site, payload mass, and orbit type.</a:t>
            </a:r>
          </a:p>
          <a:p>
            <a:pPr>
              <a:buFont typeface="Arial" panose="020B0604020202020204" pitchFamily="34" charset="0"/>
              <a:buChar char="•"/>
            </a:pPr>
            <a:r>
              <a:rPr lang="en-US" sz="1400" b="0" i="0" dirty="0">
                <a:solidFill>
                  <a:schemeClr val="tx1"/>
                </a:solidFill>
                <a:effectLst/>
                <a:latin typeface="+mn-lt"/>
              </a:rPr>
              <a:t>Visualized the distribution of successful and failed launches.</a:t>
            </a:r>
          </a:p>
          <a:p>
            <a:pPr>
              <a:buFont typeface="Arial" panose="020B0604020202020204" pitchFamily="34" charset="0"/>
              <a:buChar char="•"/>
            </a:pPr>
            <a:r>
              <a:rPr lang="en-US" sz="1400" b="0" i="0" dirty="0">
                <a:solidFill>
                  <a:schemeClr val="tx1"/>
                </a:solidFill>
                <a:effectLst/>
                <a:latin typeface="+mn-lt"/>
              </a:rPr>
              <a:t>Explored correlations between launch success and various factors.</a:t>
            </a:r>
          </a:p>
          <a:p>
            <a:pPr>
              <a:buFont typeface="Arial" panose="020B0604020202020204" pitchFamily="34" charset="0"/>
              <a:buChar char="•"/>
            </a:pPr>
            <a:r>
              <a:rPr lang="en-US" sz="1400" b="0" i="0" dirty="0">
                <a:solidFill>
                  <a:schemeClr val="tx1"/>
                </a:solidFill>
                <a:effectLst/>
                <a:latin typeface="+mn-lt"/>
              </a:rPr>
              <a:t>Discovered geographical patterns and proximity to coastlines or equatorial lines.</a:t>
            </a:r>
          </a:p>
          <a:p>
            <a:pPr marL="0" indent="0">
              <a:buNone/>
            </a:pPr>
            <a:r>
              <a:rPr lang="en-US" sz="1400" b="1" i="0" dirty="0">
                <a:solidFill>
                  <a:schemeClr val="tx1"/>
                </a:solidFill>
                <a:effectLst/>
                <a:latin typeface="+mn-lt"/>
              </a:rPr>
              <a:t>Interactive Analytics Demo in Screenshots:</a:t>
            </a:r>
            <a:endParaRPr lang="en-US" sz="1400" b="0" i="0" dirty="0">
              <a:solidFill>
                <a:schemeClr val="tx1"/>
              </a:solidFill>
              <a:effectLst/>
              <a:latin typeface="+mn-lt"/>
            </a:endParaRPr>
          </a:p>
          <a:p>
            <a:pPr>
              <a:buFont typeface="Arial" panose="020B0604020202020204" pitchFamily="34" charset="0"/>
              <a:buChar char="•"/>
            </a:pPr>
            <a:r>
              <a:rPr lang="en-US" sz="1400" b="0" i="0" dirty="0">
                <a:solidFill>
                  <a:schemeClr val="tx1"/>
                </a:solidFill>
                <a:effectLst/>
                <a:latin typeface="+mn-lt"/>
              </a:rPr>
              <a:t>Demonstrated interactive visualization using Folium maps.</a:t>
            </a:r>
          </a:p>
          <a:p>
            <a:pPr>
              <a:buFont typeface="Arial" panose="020B0604020202020204" pitchFamily="34" charset="0"/>
              <a:buChar char="•"/>
            </a:pPr>
            <a:r>
              <a:rPr lang="en-US" sz="1400" b="0" i="0" dirty="0">
                <a:solidFill>
                  <a:schemeClr val="tx1"/>
                </a:solidFill>
                <a:effectLst/>
                <a:latin typeface="+mn-lt"/>
              </a:rPr>
              <a:t>Showcased markers for launch sites and outcomes (success/failed) on the map.</a:t>
            </a:r>
          </a:p>
          <a:p>
            <a:pPr>
              <a:buFont typeface="Arial" panose="020B0604020202020204" pitchFamily="34" charset="0"/>
              <a:buChar char="•"/>
            </a:pPr>
            <a:r>
              <a:rPr lang="en-US" sz="1400" b="0" i="0" dirty="0">
                <a:solidFill>
                  <a:schemeClr val="tx1"/>
                </a:solidFill>
                <a:effectLst/>
                <a:latin typeface="+mn-lt"/>
              </a:rPr>
              <a:t>Illustrated the distances between launch sites and their proximities.</a:t>
            </a:r>
          </a:p>
          <a:p>
            <a:pPr>
              <a:buFont typeface="Arial" panose="020B0604020202020204" pitchFamily="34" charset="0"/>
              <a:buChar char="•"/>
            </a:pPr>
            <a:r>
              <a:rPr lang="en-US" sz="1400" b="0" i="0" dirty="0">
                <a:solidFill>
                  <a:schemeClr val="tx1"/>
                </a:solidFill>
                <a:effectLst/>
                <a:latin typeface="+mn-lt"/>
              </a:rPr>
              <a:t>Integrated mouse position feature to retrieve coordinates on map hover.</a:t>
            </a:r>
          </a:p>
          <a:p>
            <a:pPr marL="0" indent="0">
              <a:buNone/>
            </a:pPr>
            <a:r>
              <a:rPr lang="en-US" sz="1400" b="1" i="0" dirty="0">
                <a:solidFill>
                  <a:schemeClr val="tx1"/>
                </a:solidFill>
                <a:effectLst/>
                <a:latin typeface="+mn-lt"/>
              </a:rPr>
              <a:t>Predictive Analysis Results:</a:t>
            </a:r>
            <a:endParaRPr lang="en-US" sz="1400" b="0" i="0" dirty="0">
              <a:solidFill>
                <a:schemeClr val="tx1"/>
              </a:solidFill>
              <a:effectLst/>
              <a:latin typeface="+mn-lt"/>
            </a:endParaRPr>
          </a:p>
          <a:p>
            <a:pPr>
              <a:buFont typeface="Arial" panose="020B0604020202020204" pitchFamily="34" charset="0"/>
              <a:buChar char="•"/>
            </a:pPr>
            <a:r>
              <a:rPr lang="en-US" sz="1400" b="0" i="0" dirty="0">
                <a:solidFill>
                  <a:schemeClr val="tx1"/>
                </a:solidFill>
                <a:effectLst/>
                <a:latin typeface="+mn-lt"/>
              </a:rPr>
              <a:t>Built multiple classification models including Logistic Regression, Random Forest, and Support Vector Machine.</a:t>
            </a:r>
          </a:p>
          <a:p>
            <a:pPr>
              <a:buFont typeface="Arial" panose="020B0604020202020204" pitchFamily="34" charset="0"/>
              <a:buChar char="•"/>
            </a:pPr>
            <a:r>
              <a:rPr lang="en-US" sz="1400" b="0" i="0" dirty="0">
                <a:solidFill>
                  <a:schemeClr val="tx1"/>
                </a:solidFill>
                <a:effectLst/>
                <a:latin typeface="+mn-lt"/>
              </a:rPr>
              <a:t>Evaluated models using accuracy, precision, recall, and F1-score.</a:t>
            </a:r>
          </a:p>
          <a:p>
            <a:pPr>
              <a:buFont typeface="Arial" panose="020B0604020202020204" pitchFamily="34" charset="0"/>
              <a:buChar char="•"/>
            </a:pPr>
            <a:r>
              <a:rPr lang="en-US" sz="1400" b="0" i="0" dirty="0">
                <a:solidFill>
                  <a:schemeClr val="tx1"/>
                </a:solidFill>
                <a:effectLst/>
                <a:latin typeface="+mn-lt"/>
              </a:rPr>
              <a:t>Identified the best-performing model based on evaluation metrics.</a:t>
            </a:r>
          </a:p>
          <a:p>
            <a:pPr>
              <a:buFont typeface="Arial" panose="020B0604020202020204" pitchFamily="34" charset="0"/>
              <a:buChar char="•"/>
            </a:pPr>
            <a:r>
              <a:rPr lang="en-US" sz="1400" b="0" i="0" dirty="0">
                <a:solidFill>
                  <a:schemeClr val="tx1"/>
                </a:solidFill>
                <a:effectLst/>
                <a:latin typeface="+mn-lt"/>
              </a:rPr>
              <a:t>Presented model accuracy and performance in a bar chart for comparison.</a:t>
            </a:r>
          </a:p>
        </p:txBody>
      </p:sp>
      <p:sp>
        <p:nvSpPr>
          <p:cNvPr id="39" name="Oval 38">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Block Arc 40">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Freeform: Shape 42">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45" name="Straight Connector 44">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47" name="Freeform: Shape 46">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10556913" y="6416338"/>
            <a:ext cx="1573696"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tint val="75000"/>
                  </a:schemeClr>
                </a:solidFill>
                <a:latin typeface="+mn-lt"/>
              </a:rPr>
              <a:pPr>
                <a:spcAft>
                  <a:spcPts val="600"/>
                </a:spcAft>
              </a:pPr>
              <a:t>19</a:t>
            </a:fld>
            <a:endParaRPr lang="en-US" sz="1200" dirty="0">
              <a:solidFill>
                <a:schemeClr val="tx1">
                  <a:tint val="75000"/>
                </a:schemeClr>
              </a:solidFill>
              <a:latin typeface="+mn-lt"/>
            </a:endParaRPr>
          </a:p>
        </p:txBody>
      </p:sp>
      <p:sp>
        <p:nvSpPr>
          <p:cNvPr id="49" name="Arc 48">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1" name="Freeform: Shape 50">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1008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7" name="Rectangle 126">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Freeform: Shape 125">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8" name="Rectangle 127">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586478" y="1683756"/>
            <a:ext cx="3115265" cy="239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Outline</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a:t>
            </a:fld>
            <a:endParaRPr lang="en-US" sz="1100" dirty="0">
              <a:solidFill>
                <a:schemeClr val="tx1">
                  <a:lumMod val="50000"/>
                  <a:lumOff val="50000"/>
                </a:schemeClr>
              </a:solidFill>
              <a:latin typeface="+mn-lt"/>
            </a:endParaRPr>
          </a:p>
        </p:txBody>
      </p:sp>
      <p:graphicFrame>
        <p:nvGraphicFramePr>
          <p:cNvPr id="21" name="Content Placeholder 2">
            <a:extLst>
              <a:ext uri="{FF2B5EF4-FFF2-40B4-BE49-F238E27FC236}">
                <a16:creationId xmlns:a16="http://schemas.microsoft.com/office/drawing/2014/main" id="{93CF1CFE-AE5B-43C6-C1E5-AEA1DFF51B50}"/>
              </a:ext>
            </a:extLst>
          </p:cNvPr>
          <p:cNvGraphicFramePr/>
          <p:nvPr>
            <p:extLst>
              <p:ext uri="{D42A27DB-BD31-4B8C-83A1-F6EECF244321}">
                <p14:modId xmlns:p14="http://schemas.microsoft.com/office/powerpoint/2010/main" val="535675594"/>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365012" y="6319350"/>
            <a:ext cx="2743200" cy="401638"/>
          </a:xfrm>
        </p:spPr>
        <p:txBody>
          <a:bodyPr/>
          <a:lstStyle/>
          <a:p>
            <a:fld id="{5075537C-CA84-1446-933C-8E9D027F9201}" type="slidenum">
              <a:rPr lang="en-US" smtClean="0"/>
              <a:t>21</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991360"/>
            <a:ext cx="4235347" cy="4135120"/>
          </a:xfrm>
          <a:prstGeom prst="rect">
            <a:avLst/>
          </a:prstGeom>
        </p:spPr>
        <p:txBody>
          <a:bodyPr>
            <a:no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scatter plot illustrates the relationship between the flight number and the launch site.</a:t>
            </a:r>
          </a:p>
          <a:p>
            <a:pPr algn="just">
              <a:buFont typeface="Arial" panose="020B0604020202020204" pitchFamily="34" charset="0"/>
              <a:buChar char="•"/>
            </a:pPr>
            <a:r>
              <a:rPr lang="en-US" sz="1800" b="0" i="0" dirty="0">
                <a:solidFill>
                  <a:srgbClr val="0D0D0D"/>
                </a:solidFill>
                <a:effectLst/>
                <a:latin typeface="Söhne"/>
              </a:rPr>
              <a:t>Each point represents a specific flight, with the x-axis showing the flight number and the y-axis indicating the launch site.</a:t>
            </a:r>
          </a:p>
          <a:p>
            <a:pPr algn="just">
              <a:buFont typeface="Arial" panose="020B0604020202020204" pitchFamily="34" charset="0"/>
              <a:buChar char="•"/>
            </a:pPr>
            <a:r>
              <a:rPr lang="en-US" sz="1800" b="0" i="0" dirty="0">
                <a:solidFill>
                  <a:srgbClr val="0D0D0D"/>
                </a:solidFill>
                <a:effectLst/>
                <a:latin typeface="Söhne"/>
              </a:rPr>
              <a:t>The plot provides insights into the distribution of launches across different launch sites over the recorded flight numbers.</a:t>
            </a:r>
          </a:p>
          <a:p>
            <a:pPr marL="0" indent="0" algn="just">
              <a:buNone/>
            </a:pPr>
            <a:endParaRPr lang="en-US" sz="1800" b="0" i="0" dirty="0">
              <a:solidFill>
                <a:srgbClr val="FF0000"/>
              </a:solidFill>
              <a:effectLst/>
              <a:highlight>
                <a:srgbClr val="FFFF00"/>
              </a:highlight>
              <a:latin typeface="Söhne"/>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graphicFrame>
        <p:nvGraphicFramePr>
          <p:cNvPr id="7" name="Object 6">
            <a:extLst>
              <a:ext uri="{FF2B5EF4-FFF2-40B4-BE49-F238E27FC236}">
                <a16:creationId xmlns:a16="http://schemas.microsoft.com/office/drawing/2014/main" id="{A4FADE0D-0A5D-D849-4BD3-49D3FD90C04B}"/>
              </a:ext>
            </a:extLst>
          </p:cNvPr>
          <p:cNvGraphicFramePr>
            <a:graphicFrameLocks noChangeAspect="1"/>
          </p:cNvGraphicFramePr>
          <p:nvPr>
            <p:extLst>
              <p:ext uri="{D42A27DB-BD31-4B8C-83A1-F6EECF244321}">
                <p14:modId xmlns:p14="http://schemas.microsoft.com/office/powerpoint/2010/main" val="2269512180"/>
              </p:ext>
            </p:extLst>
          </p:nvPr>
        </p:nvGraphicFramePr>
        <p:xfrm>
          <a:off x="5445760" y="1645920"/>
          <a:ext cx="6012212" cy="3821430"/>
        </p:xfrm>
        <a:graphic>
          <a:graphicData uri="http://schemas.openxmlformats.org/presentationml/2006/ole">
            <mc:AlternateContent xmlns:mc="http://schemas.openxmlformats.org/markup-compatibility/2006">
              <mc:Choice xmlns:v="urn:schemas-microsoft-com:vml" Requires="v">
                <p:oleObj r:id="rId3" imgW="15455431" imgH="7758408" progId="">
                  <p:embed/>
                </p:oleObj>
              </mc:Choice>
              <mc:Fallback>
                <p:oleObj r:id="rId3" imgW="15455431" imgH="7758408" progId="">
                  <p:embed/>
                  <p:pic>
                    <p:nvPicPr>
                      <p:cNvPr id="0" name=""/>
                      <p:cNvPicPr/>
                      <p:nvPr/>
                    </p:nvPicPr>
                    <p:blipFill>
                      <a:blip r:embed="rId4"/>
                      <a:stretch>
                        <a:fillRect/>
                      </a:stretch>
                    </p:blipFill>
                    <p:spPr>
                      <a:xfrm>
                        <a:off x="5445760" y="1645920"/>
                        <a:ext cx="6012212" cy="3821430"/>
                      </a:xfrm>
                      <a:prstGeom prst="rect">
                        <a:avLst/>
                      </a:prstGeom>
                    </p:spPr>
                  </p:pic>
                </p:oleObj>
              </mc:Fallback>
            </mc:AlternateContent>
          </a:graphicData>
        </a:graphic>
      </p:graphicFrame>
    </p:spTree>
    <p:extLst>
      <p:ext uri="{BB962C8B-B14F-4D97-AF65-F5344CB8AC3E}">
        <p14:creationId xmlns:p14="http://schemas.microsoft.com/office/powerpoint/2010/main" val="3865605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253252" y="6319350"/>
            <a:ext cx="2743200" cy="401638"/>
          </a:xfrm>
        </p:spPr>
        <p:txBody>
          <a:bodyPr/>
          <a:lstStyle/>
          <a:p>
            <a:fld id="{5075537C-CA84-1446-933C-8E9D027F9201}" type="slidenum">
              <a:rPr lang="en-US" smtClean="0"/>
              <a:t>22</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859280"/>
            <a:ext cx="4787510" cy="4166293"/>
          </a:xfrm>
          <a:prstGeom prst="rect">
            <a:avLst/>
          </a:prstGeom>
        </p:spPr>
        <p:txBody>
          <a:bodyPr>
            <a:noAutofit/>
          </a:bodyPr>
          <a:lstStyle/>
          <a:p>
            <a:pPr marL="0" indent="0" algn="l">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l">
              <a:buFont typeface="Arial" panose="020B0604020202020204" pitchFamily="34" charset="0"/>
              <a:buChar char="•"/>
            </a:pPr>
            <a:r>
              <a:rPr lang="en-US" sz="1800" b="0" i="0" dirty="0">
                <a:solidFill>
                  <a:srgbClr val="0D0D0D"/>
                </a:solidFill>
                <a:effectLst/>
                <a:latin typeface="Söhne"/>
              </a:rPr>
              <a:t>The scatter plot illustrates the relationship between the payload and the launch site.</a:t>
            </a:r>
          </a:p>
          <a:p>
            <a:pPr algn="l">
              <a:buFont typeface="Arial" panose="020B0604020202020204" pitchFamily="34" charset="0"/>
              <a:buChar char="•"/>
            </a:pPr>
            <a:r>
              <a:rPr lang="en-US" sz="1800" b="0" i="0" dirty="0">
                <a:solidFill>
                  <a:srgbClr val="0D0D0D"/>
                </a:solidFill>
                <a:effectLst/>
                <a:latin typeface="Söhne"/>
              </a:rPr>
              <a:t>Each point represents a specific payload launched from a particular launch site.</a:t>
            </a:r>
          </a:p>
          <a:p>
            <a:pPr algn="l">
              <a:buFont typeface="Arial" panose="020B0604020202020204" pitchFamily="34" charset="0"/>
              <a:buChar char="•"/>
            </a:pPr>
            <a:r>
              <a:rPr lang="en-US" sz="1800" b="0" i="0" dirty="0">
                <a:solidFill>
                  <a:srgbClr val="0D0D0D"/>
                </a:solidFill>
                <a:effectLst/>
                <a:latin typeface="Söhne"/>
              </a:rPr>
              <a:t>The x-axis represents the payload, while the y-axis indicates the launch site.</a:t>
            </a:r>
          </a:p>
          <a:p>
            <a:pPr algn="l">
              <a:buFont typeface="Arial" panose="020B0604020202020204" pitchFamily="34" charset="0"/>
              <a:buChar char="•"/>
            </a:pPr>
            <a:r>
              <a:rPr lang="en-US" sz="1800" b="0" i="0" dirty="0">
                <a:solidFill>
                  <a:srgbClr val="0D0D0D"/>
                </a:solidFill>
                <a:effectLst/>
                <a:latin typeface="Söhne"/>
              </a:rPr>
              <a:t>This plot helps visualize the distribution of payloads across different launch sites and their corresponding sizes or weights.</a:t>
            </a:r>
          </a:p>
          <a:p>
            <a:pPr marL="0" indent="0" algn="l">
              <a:buNone/>
            </a:pPr>
            <a:endParaRPr lang="en-US" sz="1800" b="0" i="0" dirty="0">
              <a:solidFill>
                <a:srgbClr val="FF0000"/>
              </a:solidFill>
              <a:effectLst/>
              <a:highlight>
                <a:srgbClr val="FFFF00"/>
              </a:highlight>
              <a:latin typeface="Söhne"/>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graphicFrame>
        <p:nvGraphicFramePr>
          <p:cNvPr id="2" name="Object 1">
            <a:extLst>
              <a:ext uri="{FF2B5EF4-FFF2-40B4-BE49-F238E27FC236}">
                <a16:creationId xmlns:a16="http://schemas.microsoft.com/office/drawing/2014/main" id="{23638EE7-7256-9F18-7E12-20E81D881F70}"/>
              </a:ext>
            </a:extLst>
          </p:cNvPr>
          <p:cNvGraphicFramePr>
            <a:graphicFrameLocks noChangeAspect="1"/>
          </p:cNvGraphicFramePr>
          <p:nvPr>
            <p:extLst>
              <p:ext uri="{D42A27DB-BD31-4B8C-83A1-F6EECF244321}">
                <p14:modId xmlns:p14="http://schemas.microsoft.com/office/powerpoint/2010/main" val="10810544"/>
              </p:ext>
            </p:extLst>
          </p:nvPr>
        </p:nvGraphicFramePr>
        <p:xfrm>
          <a:off x="5623103" y="1600200"/>
          <a:ext cx="6069163" cy="4277995"/>
        </p:xfrm>
        <a:graphic>
          <a:graphicData uri="http://schemas.openxmlformats.org/presentationml/2006/ole">
            <mc:AlternateContent xmlns:mc="http://schemas.openxmlformats.org/markup-compatibility/2006">
              <mc:Choice xmlns:v="urn:schemas-microsoft-com:vml" Requires="v">
                <p:oleObj r:id="rId3" imgW="11274641" imgH="7946412" progId="">
                  <p:embed/>
                </p:oleObj>
              </mc:Choice>
              <mc:Fallback>
                <p:oleObj r:id="rId3" imgW="11274641" imgH="7946412" progId="">
                  <p:embed/>
                  <p:pic>
                    <p:nvPicPr>
                      <p:cNvPr id="0" name=""/>
                      <p:cNvPicPr/>
                      <p:nvPr/>
                    </p:nvPicPr>
                    <p:blipFill>
                      <a:blip r:embed="rId4"/>
                      <a:stretch>
                        <a:fillRect/>
                      </a:stretch>
                    </p:blipFill>
                    <p:spPr>
                      <a:xfrm>
                        <a:off x="5623103" y="1600200"/>
                        <a:ext cx="6069163" cy="4277995"/>
                      </a:xfrm>
                      <a:prstGeom prst="rect">
                        <a:avLst/>
                      </a:prstGeom>
                    </p:spPr>
                  </p:pic>
                </p:oleObj>
              </mc:Fallback>
            </mc:AlternateContent>
          </a:graphicData>
        </a:graphic>
      </p:graphicFrame>
    </p:spTree>
    <p:extLst>
      <p:ext uri="{BB962C8B-B14F-4D97-AF65-F5344CB8AC3E}">
        <p14:creationId xmlns:p14="http://schemas.microsoft.com/office/powerpoint/2010/main" val="3869789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F8CD60CD-1897-5E85-A51A-5112F9E3E2C2}"/>
              </a:ext>
            </a:extLst>
          </p:cNvPr>
          <p:cNvSpPr txBox="1">
            <a:spLocks/>
          </p:cNvSpPr>
          <p:nvPr/>
        </p:nvSpPr>
        <p:spPr>
          <a:xfrm>
            <a:off x="770012" y="1483360"/>
            <a:ext cx="4868788" cy="483599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US" sz="1800" b="0" i="0" dirty="0">
              <a:solidFill>
                <a:srgbClr val="FF0000"/>
              </a:solidFill>
              <a:effectLst/>
              <a:highlight>
                <a:srgbClr val="FFFF00"/>
              </a:highlight>
              <a:latin typeface="Söhne"/>
            </a:endParaRPr>
          </a:p>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bar chart displays the success rate of each orbit type.</a:t>
            </a:r>
          </a:p>
          <a:p>
            <a:pPr algn="just">
              <a:buFont typeface="Arial" panose="020B0604020202020204" pitchFamily="34" charset="0"/>
              <a:buChar char="•"/>
            </a:pPr>
            <a:r>
              <a:rPr lang="en-US" sz="1800" b="0" i="0" dirty="0">
                <a:solidFill>
                  <a:srgbClr val="0D0D0D"/>
                </a:solidFill>
                <a:effectLst/>
                <a:latin typeface="Söhne"/>
              </a:rPr>
              <a:t>Each bar represents a different orbit type, and the height of the bar indicates the success rate.</a:t>
            </a:r>
          </a:p>
          <a:p>
            <a:pPr algn="just">
              <a:buFont typeface="Arial" panose="020B0604020202020204" pitchFamily="34" charset="0"/>
              <a:buChar char="•"/>
            </a:pPr>
            <a:r>
              <a:rPr lang="en-US" sz="1800" b="0" i="0" dirty="0">
                <a:solidFill>
                  <a:srgbClr val="0D0D0D"/>
                </a:solidFill>
                <a:effectLst/>
                <a:latin typeface="Söhne"/>
              </a:rPr>
              <a:t>This visualization allows for a comparison of success rates across different orbit types.</a:t>
            </a:r>
          </a:p>
          <a:p>
            <a:pPr algn="just">
              <a:buFont typeface="Arial" panose="020B0604020202020204" pitchFamily="34" charset="0"/>
              <a:buChar char="•"/>
            </a:pPr>
            <a:r>
              <a:rPr lang="en-US" sz="1800" b="0" i="0" dirty="0">
                <a:solidFill>
                  <a:srgbClr val="0D0D0D"/>
                </a:solidFill>
                <a:effectLst/>
                <a:latin typeface="Söhne"/>
              </a:rPr>
              <a:t>Understanding the success rates for each orbit type is crucial for evaluating the performance of launches based on their intended destination orbits.</a:t>
            </a:r>
          </a:p>
          <a:p>
            <a:pPr marL="0" indent="0" algn="just">
              <a:buNone/>
            </a:pPr>
            <a:endParaRPr lang="en-US" sz="1800" b="0" i="0" dirty="0">
              <a:solidFill>
                <a:srgbClr val="FF0000"/>
              </a:solidFill>
              <a:effectLst/>
              <a:highlight>
                <a:srgbClr val="FFFF00"/>
              </a:highlight>
              <a:latin typeface="Söhne"/>
            </a:endParaRPr>
          </a:p>
        </p:txBody>
      </p:sp>
      <p:graphicFrame>
        <p:nvGraphicFramePr>
          <p:cNvPr id="6" name="Object 5">
            <a:extLst>
              <a:ext uri="{FF2B5EF4-FFF2-40B4-BE49-F238E27FC236}">
                <a16:creationId xmlns:a16="http://schemas.microsoft.com/office/drawing/2014/main" id="{AA83B3AD-7739-AA57-AFE6-80EF6A684B39}"/>
              </a:ext>
            </a:extLst>
          </p:cNvPr>
          <p:cNvGraphicFramePr>
            <a:graphicFrameLocks noChangeAspect="1"/>
          </p:cNvGraphicFramePr>
          <p:nvPr>
            <p:extLst>
              <p:ext uri="{D42A27DB-BD31-4B8C-83A1-F6EECF244321}">
                <p14:modId xmlns:p14="http://schemas.microsoft.com/office/powerpoint/2010/main" val="2267908014"/>
              </p:ext>
            </p:extLst>
          </p:nvPr>
        </p:nvGraphicFramePr>
        <p:xfrm>
          <a:off x="6096000" y="1584960"/>
          <a:ext cx="5325988" cy="4358640"/>
        </p:xfrm>
        <a:graphic>
          <a:graphicData uri="http://schemas.openxmlformats.org/presentationml/2006/ole">
            <mc:AlternateContent xmlns:mc="http://schemas.openxmlformats.org/markup-compatibility/2006">
              <mc:Choice xmlns:v="urn:schemas-microsoft-com:vml" Requires="v">
                <p:oleObj r:id="rId3" imgW="14766524" imgH="9838865" progId="">
                  <p:embed/>
                </p:oleObj>
              </mc:Choice>
              <mc:Fallback>
                <p:oleObj r:id="rId3" imgW="14766524" imgH="9838865" progId="">
                  <p:embed/>
                  <p:pic>
                    <p:nvPicPr>
                      <p:cNvPr id="0" name=""/>
                      <p:cNvPicPr/>
                      <p:nvPr/>
                    </p:nvPicPr>
                    <p:blipFill>
                      <a:blip r:embed="rId4"/>
                      <a:stretch>
                        <a:fillRect/>
                      </a:stretch>
                    </p:blipFill>
                    <p:spPr>
                      <a:xfrm>
                        <a:off x="6096000" y="1584960"/>
                        <a:ext cx="5325988" cy="4358640"/>
                      </a:xfrm>
                      <a:prstGeom prst="rect">
                        <a:avLst/>
                      </a:prstGeom>
                    </p:spPr>
                  </p:pic>
                </p:oleObj>
              </mc:Fallback>
            </mc:AlternateContent>
          </a:graphicData>
        </a:graphic>
      </p:graphicFrame>
    </p:spTree>
    <p:extLst>
      <p:ext uri="{BB962C8B-B14F-4D97-AF65-F5344CB8AC3E}">
        <p14:creationId xmlns:p14="http://schemas.microsoft.com/office/powerpoint/2010/main" val="80090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488D4438-7A74-FC56-63DF-FD953A4AE411}"/>
              </a:ext>
            </a:extLst>
          </p:cNvPr>
          <p:cNvSpPr txBox="1">
            <a:spLocks/>
          </p:cNvSpPr>
          <p:nvPr/>
        </p:nvSpPr>
        <p:spPr>
          <a:xfrm>
            <a:off x="734028" y="1377691"/>
            <a:ext cx="5011030" cy="464788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US" sz="1800" b="0" i="0" dirty="0">
              <a:solidFill>
                <a:srgbClr val="FF0000"/>
              </a:solidFill>
              <a:effectLst/>
              <a:highlight>
                <a:srgbClr val="FFFF00"/>
              </a:highlight>
              <a:latin typeface="Söhne"/>
            </a:endParaRPr>
          </a:p>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scatter plot illustrates the relationship between the flight number and orbit type.</a:t>
            </a:r>
          </a:p>
          <a:p>
            <a:pPr algn="just">
              <a:buFont typeface="Arial" panose="020B0604020202020204" pitchFamily="34" charset="0"/>
              <a:buChar char="•"/>
            </a:pPr>
            <a:r>
              <a:rPr lang="en-US" sz="1800" b="0" i="0" dirty="0">
                <a:solidFill>
                  <a:srgbClr val="0D0D0D"/>
                </a:solidFill>
                <a:effectLst/>
                <a:latin typeface="Söhne"/>
              </a:rPr>
              <a:t>Each data point represents a specific flight, with the x-axis showing the flight number and the y-axis indicating the orbit type.</a:t>
            </a:r>
          </a:p>
          <a:p>
            <a:pPr algn="just">
              <a:buFont typeface="Arial" panose="020B0604020202020204" pitchFamily="34" charset="0"/>
              <a:buChar char="•"/>
            </a:pPr>
            <a:r>
              <a:rPr lang="en-US" sz="1800" b="0" i="0" dirty="0">
                <a:solidFill>
                  <a:srgbClr val="0D0D0D"/>
                </a:solidFill>
                <a:effectLst/>
                <a:latin typeface="Söhne"/>
              </a:rPr>
              <a:t>The scatter plot helps visualize any patterns or trends in the distribution of flights across different orbit types.</a:t>
            </a:r>
          </a:p>
          <a:p>
            <a:pPr algn="just">
              <a:buFont typeface="Arial" panose="020B0604020202020204" pitchFamily="34" charset="0"/>
              <a:buChar char="•"/>
            </a:pPr>
            <a:r>
              <a:rPr lang="en-US" sz="1800" b="0" i="0" dirty="0">
                <a:solidFill>
                  <a:srgbClr val="0D0D0D"/>
                </a:solidFill>
                <a:effectLst/>
                <a:latin typeface="Söhne"/>
              </a:rPr>
              <a:t>Analyzing the distribution of flights by orbit type can provide insights into the frequency of launches to various destinations.</a:t>
            </a:r>
          </a:p>
          <a:p>
            <a:pPr marL="0" indent="0" algn="just">
              <a:buNone/>
            </a:pPr>
            <a:endParaRPr lang="en-US" sz="1800" b="0" i="0" dirty="0">
              <a:solidFill>
                <a:srgbClr val="FF0000"/>
              </a:solidFill>
              <a:effectLst/>
              <a:highlight>
                <a:srgbClr val="FFFF00"/>
              </a:highlight>
              <a:latin typeface="Söhne"/>
            </a:endParaRPr>
          </a:p>
        </p:txBody>
      </p:sp>
      <p:graphicFrame>
        <p:nvGraphicFramePr>
          <p:cNvPr id="6" name="Object 5">
            <a:extLst>
              <a:ext uri="{FF2B5EF4-FFF2-40B4-BE49-F238E27FC236}">
                <a16:creationId xmlns:a16="http://schemas.microsoft.com/office/drawing/2014/main" id="{8084ED65-357F-2A28-8044-24DD43F83C8A}"/>
              </a:ext>
            </a:extLst>
          </p:cNvPr>
          <p:cNvGraphicFramePr>
            <a:graphicFrameLocks noChangeAspect="1"/>
          </p:cNvGraphicFramePr>
          <p:nvPr>
            <p:extLst>
              <p:ext uri="{D42A27DB-BD31-4B8C-83A1-F6EECF244321}">
                <p14:modId xmlns:p14="http://schemas.microsoft.com/office/powerpoint/2010/main" val="998969857"/>
              </p:ext>
            </p:extLst>
          </p:nvPr>
        </p:nvGraphicFramePr>
        <p:xfrm>
          <a:off x="5923280" y="1574801"/>
          <a:ext cx="5669280" cy="4450772"/>
        </p:xfrm>
        <a:graphic>
          <a:graphicData uri="http://schemas.openxmlformats.org/presentationml/2006/ole">
            <mc:AlternateContent xmlns:mc="http://schemas.openxmlformats.org/markup-compatibility/2006">
              <mc:Choice xmlns:v="urn:schemas-microsoft-com:vml" Requires="v">
                <p:oleObj r:id="rId3" imgW="15205081" imgH="8775284" progId="">
                  <p:embed/>
                </p:oleObj>
              </mc:Choice>
              <mc:Fallback>
                <p:oleObj r:id="rId3" imgW="15205081" imgH="8775284" progId="">
                  <p:embed/>
                  <p:pic>
                    <p:nvPicPr>
                      <p:cNvPr id="0" name=""/>
                      <p:cNvPicPr/>
                      <p:nvPr/>
                    </p:nvPicPr>
                    <p:blipFill>
                      <a:blip r:embed="rId4"/>
                      <a:stretch>
                        <a:fillRect/>
                      </a:stretch>
                    </p:blipFill>
                    <p:spPr>
                      <a:xfrm>
                        <a:off x="5923280" y="1574801"/>
                        <a:ext cx="5669280" cy="4450772"/>
                      </a:xfrm>
                      <a:prstGeom prst="rect">
                        <a:avLst/>
                      </a:prstGeom>
                    </p:spPr>
                  </p:pic>
                </p:oleObj>
              </mc:Fallback>
            </mc:AlternateContent>
          </a:graphicData>
        </a:graphic>
      </p:graphicFrame>
    </p:spTree>
    <p:extLst>
      <p:ext uri="{BB962C8B-B14F-4D97-AF65-F5344CB8AC3E}">
        <p14:creationId xmlns:p14="http://schemas.microsoft.com/office/powerpoint/2010/main" val="1106727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064D4F3E-74E4-D157-1720-8275C9723326}"/>
              </a:ext>
            </a:extLst>
          </p:cNvPr>
          <p:cNvSpPr txBox="1">
            <a:spLocks/>
          </p:cNvSpPr>
          <p:nvPr/>
        </p:nvSpPr>
        <p:spPr>
          <a:xfrm>
            <a:off x="770011" y="1463040"/>
            <a:ext cx="5122789" cy="456253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US" sz="1800" b="0" i="0" dirty="0">
              <a:solidFill>
                <a:srgbClr val="FF0000"/>
              </a:solidFill>
              <a:effectLst/>
              <a:highlight>
                <a:srgbClr val="FFFF00"/>
              </a:highlight>
              <a:latin typeface="Söhne"/>
            </a:endParaRPr>
          </a:p>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scatter plot visualizes the relationship between the payload and orbit type for each mission.</a:t>
            </a:r>
          </a:p>
          <a:p>
            <a:pPr algn="just">
              <a:buFont typeface="Arial" panose="020B0604020202020204" pitchFamily="34" charset="0"/>
              <a:buChar char="•"/>
            </a:pPr>
            <a:r>
              <a:rPr lang="en-US" sz="1800" b="0" i="0" dirty="0">
                <a:solidFill>
                  <a:srgbClr val="0D0D0D"/>
                </a:solidFill>
                <a:effectLst/>
                <a:latin typeface="Söhne"/>
              </a:rPr>
              <a:t>Each data point represents a specific mission, with the payload mass on the x-axis and the orbit type on the y-axis.</a:t>
            </a:r>
          </a:p>
          <a:p>
            <a:pPr algn="just">
              <a:buFont typeface="Arial" panose="020B0604020202020204" pitchFamily="34" charset="0"/>
              <a:buChar char="•"/>
            </a:pPr>
            <a:r>
              <a:rPr lang="en-US" sz="1800" b="0" i="0" dirty="0">
                <a:solidFill>
                  <a:srgbClr val="0D0D0D"/>
                </a:solidFill>
                <a:effectLst/>
                <a:latin typeface="Söhne"/>
              </a:rPr>
              <a:t>By examining the distribution of payloads across different orbit types, we can identify any correlations or patterns.</a:t>
            </a:r>
          </a:p>
          <a:p>
            <a:pPr algn="just">
              <a:buFont typeface="Arial" panose="020B0604020202020204" pitchFamily="34" charset="0"/>
              <a:buChar char="•"/>
            </a:pPr>
            <a:r>
              <a:rPr lang="en-US" sz="1800" b="0" i="0" dirty="0">
                <a:solidFill>
                  <a:srgbClr val="0D0D0D"/>
                </a:solidFill>
                <a:effectLst/>
                <a:latin typeface="Söhne"/>
              </a:rPr>
              <a:t>Understanding how payload mass varies based on orbit type can provide insights into mission requirements and payload capabilities.</a:t>
            </a:r>
          </a:p>
          <a:p>
            <a:pPr marL="0" indent="0" algn="just">
              <a:buNone/>
            </a:pPr>
            <a:endParaRPr lang="en-US" sz="1800" b="0" i="0" dirty="0">
              <a:solidFill>
                <a:srgbClr val="FF0000"/>
              </a:solidFill>
              <a:effectLst/>
              <a:highlight>
                <a:srgbClr val="FFFF00"/>
              </a:highlight>
              <a:latin typeface="Söhne"/>
            </a:endParaRPr>
          </a:p>
        </p:txBody>
      </p:sp>
      <p:graphicFrame>
        <p:nvGraphicFramePr>
          <p:cNvPr id="6" name="Object 5">
            <a:extLst>
              <a:ext uri="{FF2B5EF4-FFF2-40B4-BE49-F238E27FC236}">
                <a16:creationId xmlns:a16="http://schemas.microsoft.com/office/drawing/2014/main" id="{0C19A72F-5579-D387-8886-F09FDC8BB973}"/>
              </a:ext>
            </a:extLst>
          </p:cNvPr>
          <p:cNvGraphicFramePr>
            <a:graphicFrameLocks noChangeAspect="1"/>
          </p:cNvGraphicFramePr>
          <p:nvPr>
            <p:extLst>
              <p:ext uri="{D42A27DB-BD31-4B8C-83A1-F6EECF244321}">
                <p14:modId xmlns:p14="http://schemas.microsoft.com/office/powerpoint/2010/main" val="4148643859"/>
              </p:ext>
            </p:extLst>
          </p:nvPr>
        </p:nvGraphicFramePr>
        <p:xfrm>
          <a:off x="6096001" y="1554479"/>
          <a:ext cx="5325988" cy="4471093"/>
        </p:xfrm>
        <a:graphic>
          <a:graphicData uri="http://schemas.openxmlformats.org/presentationml/2006/ole">
            <mc:AlternateContent xmlns:mc="http://schemas.openxmlformats.org/markup-compatibility/2006">
              <mc:Choice xmlns:v="urn:schemas-microsoft-com:vml" Requires="v">
                <p:oleObj r:id="rId3" imgW="15251837" imgH="8806618" progId="">
                  <p:embed/>
                </p:oleObj>
              </mc:Choice>
              <mc:Fallback>
                <p:oleObj r:id="rId3" imgW="15251837" imgH="8806618" progId="">
                  <p:embed/>
                  <p:pic>
                    <p:nvPicPr>
                      <p:cNvPr id="0" name=""/>
                      <p:cNvPicPr/>
                      <p:nvPr/>
                    </p:nvPicPr>
                    <p:blipFill>
                      <a:blip r:embed="rId4"/>
                      <a:stretch>
                        <a:fillRect/>
                      </a:stretch>
                    </p:blipFill>
                    <p:spPr>
                      <a:xfrm>
                        <a:off x="6096001" y="1554479"/>
                        <a:ext cx="5325988" cy="4471093"/>
                      </a:xfrm>
                      <a:prstGeom prst="rect">
                        <a:avLst/>
                      </a:prstGeom>
                    </p:spPr>
                  </p:pic>
                </p:oleObj>
              </mc:Fallback>
            </mc:AlternateContent>
          </a:graphicData>
        </a:graphic>
      </p:graphicFrame>
    </p:spTree>
    <p:extLst>
      <p:ext uri="{BB962C8B-B14F-4D97-AF65-F5344CB8AC3E}">
        <p14:creationId xmlns:p14="http://schemas.microsoft.com/office/powerpoint/2010/main" val="3145340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9" name="Rectangle 4">
            <a:extLst>
              <a:ext uri="{FF2B5EF4-FFF2-40B4-BE49-F238E27FC236}">
                <a16:creationId xmlns:a16="http://schemas.microsoft.com/office/drawing/2014/main" id="{D39F25B6-FD28-DAE7-BECE-A652591F2681}"/>
              </a:ext>
            </a:extLst>
          </p:cNvPr>
          <p:cNvSpPr>
            <a:spLocks noChangeArrowheads="1"/>
          </p:cNvSpPr>
          <p:nvPr/>
        </p:nvSpPr>
        <p:spPr bwMode="auto">
          <a:xfrm>
            <a:off x="0" y="0"/>
            <a:ext cx="28702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Rectangle 10">
            <a:extLst>
              <a:ext uri="{FF2B5EF4-FFF2-40B4-BE49-F238E27FC236}">
                <a16:creationId xmlns:a16="http://schemas.microsoft.com/office/drawing/2014/main" id="{A6315A87-D282-284F-EC04-6CF5113EAFCF}"/>
              </a:ext>
            </a:extLst>
          </p:cNvPr>
          <p:cNvSpPr>
            <a:spLocks noChangeArrowheads="1"/>
          </p:cNvSpPr>
          <p:nvPr/>
        </p:nvSpPr>
        <p:spPr bwMode="auto">
          <a:xfrm>
            <a:off x="152400" y="152400"/>
            <a:ext cx="28702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 name="Content Placeholder 2">
            <a:extLst>
              <a:ext uri="{FF2B5EF4-FFF2-40B4-BE49-F238E27FC236}">
                <a16:creationId xmlns:a16="http://schemas.microsoft.com/office/drawing/2014/main" id="{CCA4DF5C-73F2-70D4-B998-C3B538191BA6}"/>
              </a:ext>
            </a:extLst>
          </p:cNvPr>
          <p:cNvSpPr txBox="1">
            <a:spLocks/>
          </p:cNvSpPr>
          <p:nvPr/>
        </p:nvSpPr>
        <p:spPr>
          <a:xfrm>
            <a:off x="770010" y="1473948"/>
            <a:ext cx="5325990" cy="455162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US" sz="1800" b="0" i="0" dirty="0">
              <a:solidFill>
                <a:srgbClr val="FF0000"/>
              </a:solidFill>
              <a:effectLst/>
              <a:highlight>
                <a:srgbClr val="FFFF00"/>
              </a:highlight>
              <a:latin typeface="Söhne"/>
            </a:endParaRPr>
          </a:p>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line chart displays the yearly average success rate of Falcon 9 launches over time.</a:t>
            </a:r>
          </a:p>
          <a:p>
            <a:pPr algn="just">
              <a:buFont typeface="Arial" panose="020B0604020202020204" pitchFamily="34" charset="0"/>
              <a:buChar char="•"/>
            </a:pPr>
            <a:r>
              <a:rPr lang="en-US" sz="1800" b="0" i="0" dirty="0">
                <a:solidFill>
                  <a:srgbClr val="0D0D0D"/>
                </a:solidFill>
                <a:effectLst/>
                <a:latin typeface="Söhne"/>
              </a:rPr>
              <a:t>Each data point represents the average success rate for launches that occurred in a particular year.</a:t>
            </a:r>
          </a:p>
          <a:p>
            <a:pPr algn="just">
              <a:buFont typeface="Arial" panose="020B0604020202020204" pitchFamily="34" charset="0"/>
              <a:buChar char="•"/>
            </a:pPr>
            <a:r>
              <a:rPr lang="en-US" sz="1800" b="0" i="0" dirty="0">
                <a:solidFill>
                  <a:srgbClr val="0D0D0D"/>
                </a:solidFill>
                <a:effectLst/>
                <a:latin typeface="Söhne"/>
              </a:rPr>
              <a:t>Analyzing the trend of success rates over time can help identify patterns, improvements, or challenges in the launch program.</a:t>
            </a:r>
          </a:p>
          <a:p>
            <a:pPr algn="just">
              <a:buFont typeface="Arial" panose="020B0604020202020204" pitchFamily="34" charset="0"/>
              <a:buChar char="•"/>
            </a:pPr>
            <a:r>
              <a:rPr lang="en-US" sz="1800" b="0" i="0" dirty="0">
                <a:solidFill>
                  <a:srgbClr val="0D0D0D"/>
                </a:solidFill>
                <a:effectLst/>
                <a:latin typeface="Söhne"/>
              </a:rPr>
              <a:t>Understanding the historical success rates provides valuable insights into the reliability and performance of Falcon 9 missions.</a:t>
            </a:r>
          </a:p>
          <a:p>
            <a:pPr marL="0" indent="0" algn="just">
              <a:buNone/>
            </a:pPr>
            <a:endParaRPr lang="en-US" sz="1800" b="0" i="0" dirty="0">
              <a:solidFill>
                <a:srgbClr val="FF0000"/>
              </a:solidFill>
              <a:effectLst/>
              <a:highlight>
                <a:srgbClr val="FFFF00"/>
              </a:highlight>
              <a:latin typeface="Söhne"/>
            </a:endParaRPr>
          </a:p>
        </p:txBody>
      </p:sp>
      <p:graphicFrame>
        <p:nvGraphicFramePr>
          <p:cNvPr id="2" name="Object 1">
            <a:extLst>
              <a:ext uri="{FF2B5EF4-FFF2-40B4-BE49-F238E27FC236}">
                <a16:creationId xmlns:a16="http://schemas.microsoft.com/office/drawing/2014/main" id="{4E1A8548-B865-F608-FE3C-3AD90EEC9658}"/>
              </a:ext>
            </a:extLst>
          </p:cNvPr>
          <p:cNvGraphicFramePr>
            <a:graphicFrameLocks noChangeAspect="1"/>
          </p:cNvGraphicFramePr>
          <p:nvPr>
            <p:extLst>
              <p:ext uri="{D42A27DB-BD31-4B8C-83A1-F6EECF244321}">
                <p14:modId xmlns:p14="http://schemas.microsoft.com/office/powerpoint/2010/main" val="189817635"/>
              </p:ext>
            </p:extLst>
          </p:nvPr>
        </p:nvGraphicFramePr>
        <p:xfrm>
          <a:off x="6329680" y="1564640"/>
          <a:ext cx="5092309" cy="4460933"/>
        </p:xfrm>
        <a:graphic>
          <a:graphicData uri="http://schemas.openxmlformats.org/presentationml/2006/ole">
            <mc:AlternateContent xmlns:mc="http://schemas.openxmlformats.org/markup-compatibility/2006">
              <mc:Choice xmlns:v="urn:schemas-microsoft-com:vml" Requires="v">
                <p:oleObj r:id="rId3" imgW="14641645" imgH="9964201" progId="">
                  <p:embed/>
                </p:oleObj>
              </mc:Choice>
              <mc:Fallback>
                <p:oleObj r:id="rId3" imgW="14641645" imgH="9964201" progId="">
                  <p:embed/>
                  <p:pic>
                    <p:nvPicPr>
                      <p:cNvPr id="0" name=""/>
                      <p:cNvPicPr/>
                      <p:nvPr/>
                    </p:nvPicPr>
                    <p:blipFill>
                      <a:blip r:embed="rId4"/>
                      <a:stretch>
                        <a:fillRect/>
                      </a:stretch>
                    </p:blipFill>
                    <p:spPr>
                      <a:xfrm>
                        <a:off x="6329680" y="1564640"/>
                        <a:ext cx="5092309" cy="4460933"/>
                      </a:xfrm>
                      <a:prstGeom prst="rect">
                        <a:avLst/>
                      </a:prstGeom>
                    </p:spPr>
                  </p:pic>
                </p:oleObj>
              </mc:Fallback>
            </mc:AlternateContent>
          </a:graphicData>
        </a:graphic>
      </p:graphicFrame>
    </p:spTree>
    <p:extLst>
      <p:ext uri="{BB962C8B-B14F-4D97-AF65-F5344CB8AC3E}">
        <p14:creationId xmlns:p14="http://schemas.microsoft.com/office/powerpoint/2010/main" val="706594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707750" cy="3813175"/>
          </a:xfrm>
          <a:prstGeom prst="rect">
            <a:avLst/>
          </a:prstGeom>
        </p:spPr>
        <p:txBody>
          <a:bodyPr>
            <a:norm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displays the names of all unique launch sites associated with Falcon 9 missions.</a:t>
            </a:r>
          </a:p>
          <a:p>
            <a:pPr algn="just">
              <a:buFont typeface="Arial" panose="020B0604020202020204" pitchFamily="34" charset="0"/>
              <a:buChar char="•"/>
            </a:pPr>
            <a:r>
              <a:rPr lang="en-US" sz="1800" b="0" i="0" dirty="0">
                <a:solidFill>
                  <a:srgbClr val="0D0D0D"/>
                </a:solidFill>
                <a:effectLst/>
                <a:latin typeface="Söhne"/>
              </a:rPr>
              <a:t>Each launch site plays a crucial role in the deployment of Falcon 9 rockets, and understanding their names is essential for logistical and operational purposes.</a:t>
            </a:r>
          </a:p>
          <a:p>
            <a:pPr algn="just">
              <a:buFont typeface="Arial" panose="020B0604020202020204" pitchFamily="34" charset="0"/>
              <a:buChar char="•"/>
            </a:pPr>
            <a:r>
              <a:rPr lang="en-US" sz="1800" b="0" i="0" dirty="0">
                <a:solidFill>
                  <a:srgbClr val="0D0D0D"/>
                </a:solidFill>
                <a:effectLst/>
                <a:latin typeface="Söhne"/>
              </a:rPr>
              <a:t>By listing the unique launch site names, we gain insights into the diverse locations from which Falcon 9 missions have been conducted.</a:t>
            </a:r>
          </a:p>
          <a:p>
            <a:pPr algn="just">
              <a:buFont typeface="Arial" panose="020B0604020202020204" pitchFamily="34" charset="0"/>
              <a:buChar char="•"/>
            </a:pPr>
            <a:r>
              <a:rPr lang="en-US" sz="1800" b="0" i="0" dirty="0">
                <a:solidFill>
                  <a:srgbClr val="0D0D0D"/>
                </a:solidFill>
                <a:effectLst/>
                <a:latin typeface="Söhne"/>
              </a:rPr>
              <a:t>This information helps in tracking the distribution of launch activities across different sites and analyzing their respective success rates.</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2" name="Object 1">
            <a:extLst>
              <a:ext uri="{FF2B5EF4-FFF2-40B4-BE49-F238E27FC236}">
                <a16:creationId xmlns:a16="http://schemas.microsoft.com/office/drawing/2014/main" id="{4073551E-C3AC-D248-3A4F-10CDBC22D86A}"/>
              </a:ext>
            </a:extLst>
          </p:cNvPr>
          <p:cNvGraphicFramePr>
            <a:graphicFrameLocks noChangeAspect="1"/>
          </p:cNvGraphicFramePr>
          <p:nvPr>
            <p:extLst>
              <p:ext uri="{D42A27DB-BD31-4B8C-83A1-F6EECF244321}">
                <p14:modId xmlns:p14="http://schemas.microsoft.com/office/powerpoint/2010/main" val="374370605"/>
              </p:ext>
            </p:extLst>
          </p:nvPr>
        </p:nvGraphicFramePr>
        <p:xfrm>
          <a:off x="8442961" y="2113280"/>
          <a:ext cx="2092960" cy="2997200"/>
        </p:xfrm>
        <a:graphic>
          <a:graphicData uri="http://schemas.openxmlformats.org/presentationml/2006/ole">
            <mc:AlternateContent xmlns:mc="http://schemas.openxmlformats.org/markup-compatibility/2006">
              <mc:Choice xmlns:v="urn:schemas-microsoft-com:vml" Requires="v">
                <p:oleObj r:id="rId3" imgW="1785003" imgH="2627915" progId="">
                  <p:embed/>
                </p:oleObj>
              </mc:Choice>
              <mc:Fallback>
                <p:oleObj r:id="rId3" imgW="1785003" imgH="2627915" progId="">
                  <p:embed/>
                  <p:pic>
                    <p:nvPicPr>
                      <p:cNvPr id="0" name=""/>
                      <p:cNvPicPr/>
                      <p:nvPr/>
                    </p:nvPicPr>
                    <p:blipFill>
                      <a:blip r:embed="rId4"/>
                      <a:stretch>
                        <a:fillRect/>
                      </a:stretch>
                    </p:blipFill>
                    <p:spPr>
                      <a:xfrm>
                        <a:off x="8442961" y="2113280"/>
                        <a:ext cx="2092960" cy="2997200"/>
                      </a:xfrm>
                      <a:prstGeom prst="rect">
                        <a:avLst/>
                      </a:prstGeom>
                    </p:spPr>
                  </p:pic>
                </p:oleObj>
              </mc:Fallback>
            </mc:AlternateContent>
          </a:graphicData>
        </a:graphic>
      </p:graphicFrame>
    </p:spTree>
    <p:extLst>
      <p:ext uri="{BB962C8B-B14F-4D97-AF65-F5344CB8AC3E}">
        <p14:creationId xmlns:p14="http://schemas.microsoft.com/office/powerpoint/2010/main" val="27278509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9" y="1462030"/>
            <a:ext cx="3665252" cy="4857320"/>
          </a:xfrm>
          <a:prstGeom prst="rect">
            <a:avLst/>
          </a:prstGeom>
        </p:spPr>
        <p:txBody>
          <a:bodyPr>
            <a:normAutofit fontScale="92500" lnSpcReduction="20000"/>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displays 5 records of launch sites where the names begin with 'CCA'.</a:t>
            </a:r>
          </a:p>
          <a:p>
            <a:pPr algn="just">
              <a:buFont typeface="Arial" panose="020B0604020202020204" pitchFamily="34" charset="0"/>
              <a:buChar char="•"/>
            </a:pPr>
            <a:r>
              <a:rPr lang="en-US" sz="1800" b="0" i="0" dirty="0">
                <a:solidFill>
                  <a:srgbClr val="0D0D0D"/>
                </a:solidFill>
                <a:effectLst/>
                <a:latin typeface="Söhne"/>
              </a:rPr>
              <a:t>Launch site names are crucial identifiers for mission planning and tracking.</a:t>
            </a:r>
          </a:p>
          <a:p>
            <a:pPr algn="just">
              <a:buFont typeface="Arial" panose="020B0604020202020204" pitchFamily="34" charset="0"/>
              <a:buChar char="•"/>
            </a:pPr>
            <a:r>
              <a:rPr lang="en-US" sz="1800" b="0" i="0" dirty="0">
                <a:solidFill>
                  <a:srgbClr val="0D0D0D"/>
                </a:solidFill>
                <a:effectLst/>
                <a:latin typeface="Söhne"/>
              </a:rPr>
              <a:t>By filtering launch sites based on specific criteria, such as names beginning with 'CCA', we can identify locations that share similar naming conventions or geographical significance.</a:t>
            </a:r>
          </a:p>
          <a:p>
            <a:pPr algn="just">
              <a:buFont typeface="Arial" panose="020B0604020202020204" pitchFamily="34" charset="0"/>
              <a:buChar char="•"/>
            </a:pPr>
            <a:r>
              <a:rPr lang="en-US" sz="1800" b="0" i="0" dirty="0">
                <a:solidFill>
                  <a:srgbClr val="0D0D0D"/>
                </a:solidFill>
                <a:effectLst/>
                <a:latin typeface="Söhne"/>
              </a:rPr>
              <a:t>Understanding the characteristics of launch sites aids in logistical planning and ensures efficient deployment of Falcon 9 rockets.</a:t>
            </a:r>
          </a:p>
          <a:p>
            <a:pPr algn="just">
              <a:buFont typeface="Arial" panose="020B0604020202020204" pitchFamily="34" charset="0"/>
              <a:buChar char="•"/>
            </a:pPr>
            <a:r>
              <a:rPr lang="en-US" sz="1800" b="0" i="0" dirty="0">
                <a:solidFill>
                  <a:srgbClr val="0D0D0D"/>
                </a:solidFill>
                <a:effectLst/>
                <a:latin typeface="Söhne"/>
              </a:rPr>
              <a:t>The presented records offer insights into the diversity of launch site names associated with Falcon 9 missions.</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Object 1">
            <a:extLst>
              <a:ext uri="{FF2B5EF4-FFF2-40B4-BE49-F238E27FC236}">
                <a16:creationId xmlns:a16="http://schemas.microsoft.com/office/drawing/2014/main" id="{69920B59-20D5-0A15-715E-2DD302653B0B}"/>
              </a:ext>
            </a:extLst>
          </p:cNvPr>
          <p:cNvGraphicFramePr>
            <a:graphicFrameLocks noChangeAspect="1"/>
          </p:cNvGraphicFramePr>
          <p:nvPr>
            <p:extLst>
              <p:ext uri="{D42A27DB-BD31-4B8C-83A1-F6EECF244321}">
                <p14:modId xmlns:p14="http://schemas.microsoft.com/office/powerpoint/2010/main" val="2287607890"/>
              </p:ext>
            </p:extLst>
          </p:nvPr>
        </p:nvGraphicFramePr>
        <p:xfrm>
          <a:off x="4539370" y="1310640"/>
          <a:ext cx="7215750" cy="4714933"/>
        </p:xfrm>
        <a:graphic>
          <a:graphicData uri="http://schemas.openxmlformats.org/presentationml/2006/ole">
            <mc:AlternateContent xmlns:mc="http://schemas.openxmlformats.org/markup-compatibility/2006">
              <mc:Choice xmlns:v="urn:schemas-microsoft-com:vml" Requires="v">
                <p:oleObj r:id="rId3" imgW="15471411" imgH="7226913" progId="">
                  <p:embed/>
                </p:oleObj>
              </mc:Choice>
              <mc:Fallback>
                <p:oleObj r:id="rId3" imgW="15471411" imgH="7226913" progId="">
                  <p:embed/>
                  <p:pic>
                    <p:nvPicPr>
                      <p:cNvPr id="0" name=""/>
                      <p:cNvPicPr/>
                      <p:nvPr/>
                    </p:nvPicPr>
                    <p:blipFill>
                      <a:blip r:embed="rId4"/>
                      <a:stretch>
                        <a:fillRect/>
                      </a:stretch>
                    </p:blipFill>
                    <p:spPr>
                      <a:xfrm>
                        <a:off x="4539370" y="1310640"/>
                        <a:ext cx="7215750" cy="4714933"/>
                      </a:xfrm>
                      <a:prstGeom prst="rect">
                        <a:avLst/>
                      </a:prstGeom>
                    </p:spPr>
                  </p:pic>
                </p:oleObj>
              </mc:Fallback>
            </mc:AlternateContent>
          </a:graphicData>
        </a:graphic>
      </p:graphicFrame>
    </p:spTree>
    <p:extLst>
      <p:ext uri="{BB962C8B-B14F-4D97-AF65-F5344CB8AC3E}">
        <p14:creationId xmlns:p14="http://schemas.microsoft.com/office/powerpoint/2010/main" val="179473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37360"/>
            <a:ext cx="5783190" cy="4439603"/>
          </a:xfrm>
          <a:prstGeom prst="rect">
            <a:avLst/>
          </a:prstGeom>
        </p:spPr>
        <p:txBody>
          <a:bodyPr>
            <a:norm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presents the total payload mass carried by boosters from NASA.</a:t>
            </a:r>
          </a:p>
          <a:p>
            <a:pPr algn="just">
              <a:buFont typeface="Arial" panose="020B0604020202020204" pitchFamily="34" charset="0"/>
              <a:buChar char="•"/>
            </a:pPr>
            <a:r>
              <a:rPr lang="en-US" sz="1800" b="0" i="0" dirty="0">
                <a:solidFill>
                  <a:srgbClr val="0D0D0D"/>
                </a:solidFill>
                <a:effectLst/>
                <a:latin typeface="Söhne"/>
              </a:rPr>
              <a:t>Total payload mass is a crucial metric for evaluating mission capabilities and performance.</a:t>
            </a:r>
          </a:p>
          <a:p>
            <a:pPr algn="just">
              <a:buFont typeface="Arial" panose="020B0604020202020204" pitchFamily="34" charset="0"/>
              <a:buChar char="•"/>
            </a:pPr>
            <a:r>
              <a:rPr lang="en-US" sz="1800" b="0" i="0" dirty="0">
                <a:solidFill>
                  <a:srgbClr val="0D0D0D"/>
                </a:solidFill>
                <a:effectLst/>
                <a:latin typeface="Söhne"/>
              </a:rPr>
              <a:t>Calculating the total payload mass provides insights into the payload capacity of Falcon 9 boosters used in NASA missions.</a:t>
            </a:r>
          </a:p>
          <a:p>
            <a:pPr algn="just">
              <a:buFont typeface="Arial" panose="020B0604020202020204" pitchFamily="34" charset="0"/>
              <a:buChar char="•"/>
            </a:pPr>
            <a:r>
              <a:rPr lang="en-US" sz="1800" b="0" i="0" dirty="0">
                <a:solidFill>
                  <a:srgbClr val="0D0D0D"/>
                </a:solidFill>
                <a:effectLst/>
                <a:latin typeface="Söhne"/>
              </a:rPr>
              <a:t>Understanding the total payload mass aids in mission planning and optimization of payload configurations.</a:t>
            </a:r>
          </a:p>
          <a:p>
            <a:pPr algn="just">
              <a:buFont typeface="Arial" panose="020B0604020202020204" pitchFamily="34" charset="0"/>
              <a:buChar char="•"/>
            </a:pPr>
            <a:r>
              <a:rPr lang="en-US" sz="1800" b="0" i="0" dirty="0">
                <a:solidFill>
                  <a:srgbClr val="0D0D0D"/>
                </a:solidFill>
                <a:effectLst/>
                <a:latin typeface="Söhne"/>
              </a:rPr>
              <a:t>The presented total payload mass reflects the cumulative payload capacity of NASA-launched Falcon 9 boosters, demonstrating their contribution to space exploration endeavors.</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Object 1">
            <a:extLst>
              <a:ext uri="{FF2B5EF4-FFF2-40B4-BE49-F238E27FC236}">
                <a16:creationId xmlns:a16="http://schemas.microsoft.com/office/drawing/2014/main" id="{2113C39D-3CDC-B787-DEA5-968987B5AF7A}"/>
              </a:ext>
            </a:extLst>
          </p:cNvPr>
          <p:cNvGraphicFramePr>
            <a:graphicFrameLocks noChangeAspect="1"/>
          </p:cNvGraphicFramePr>
          <p:nvPr>
            <p:extLst>
              <p:ext uri="{D42A27DB-BD31-4B8C-83A1-F6EECF244321}">
                <p14:modId xmlns:p14="http://schemas.microsoft.com/office/powerpoint/2010/main" val="1795201628"/>
              </p:ext>
            </p:extLst>
          </p:nvPr>
        </p:nvGraphicFramePr>
        <p:xfrm>
          <a:off x="7000240" y="2600960"/>
          <a:ext cx="3596641" cy="1463040"/>
        </p:xfrm>
        <a:graphic>
          <a:graphicData uri="http://schemas.openxmlformats.org/presentationml/2006/ole">
            <mc:AlternateContent xmlns:mc="http://schemas.openxmlformats.org/markup-compatibility/2006">
              <mc:Choice xmlns:v="urn:schemas-microsoft-com:vml" Requires="v">
                <p:oleObj r:id="rId3" imgW="3601375" imgH="1063581" progId="">
                  <p:embed/>
                </p:oleObj>
              </mc:Choice>
              <mc:Fallback>
                <p:oleObj r:id="rId3" imgW="3601375" imgH="1063581" progId="">
                  <p:embed/>
                  <p:pic>
                    <p:nvPicPr>
                      <p:cNvPr id="0" name=""/>
                      <p:cNvPicPr/>
                      <p:nvPr/>
                    </p:nvPicPr>
                    <p:blipFill>
                      <a:blip r:embed="rId4"/>
                      <a:stretch>
                        <a:fillRect/>
                      </a:stretch>
                    </p:blipFill>
                    <p:spPr>
                      <a:xfrm>
                        <a:off x="7000240" y="2600960"/>
                        <a:ext cx="3596641" cy="1463040"/>
                      </a:xfrm>
                      <a:prstGeom prst="rect">
                        <a:avLst/>
                      </a:prstGeom>
                    </p:spPr>
                  </p:pic>
                </p:oleObj>
              </mc:Fallback>
            </mc:AlternateContent>
          </a:graphicData>
        </a:graphic>
      </p:graphicFrame>
    </p:spTree>
    <p:extLst>
      <p:ext uri="{BB962C8B-B14F-4D97-AF65-F5344CB8AC3E}">
        <p14:creationId xmlns:p14="http://schemas.microsoft.com/office/powerpoint/2010/main" val="401001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4" name="Rectangle 63">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586478" y="1683756"/>
            <a:ext cx="3115265" cy="239635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Executive Summary</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3</a:t>
            </a:fld>
            <a:endParaRPr lang="en-US" sz="1100">
              <a:solidFill>
                <a:schemeClr val="tx1">
                  <a:lumMod val="50000"/>
                  <a:lumOff val="50000"/>
                </a:schemeClr>
              </a:solidFill>
              <a:latin typeface="+mn-lt"/>
            </a:endParaRPr>
          </a:p>
        </p:txBody>
      </p:sp>
      <p:graphicFrame>
        <p:nvGraphicFramePr>
          <p:cNvPr id="50" name="Content Placeholder 2">
            <a:extLst>
              <a:ext uri="{FF2B5EF4-FFF2-40B4-BE49-F238E27FC236}">
                <a16:creationId xmlns:a16="http://schemas.microsoft.com/office/drawing/2014/main" id="{E03B06EE-5C26-DCB6-0E86-E04499946536}"/>
              </a:ext>
            </a:extLst>
          </p:cNvPr>
          <p:cNvGraphicFramePr/>
          <p:nvPr>
            <p:extLst>
              <p:ext uri="{D42A27DB-BD31-4B8C-83A1-F6EECF244321}">
                <p14:modId xmlns:p14="http://schemas.microsoft.com/office/powerpoint/2010/main" val="2771099940"/>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728070" cy="4351338"/>
          </a:xfrm>
          <a:prstGeom prst="rect">
            <a:avLst/>
          </a:prstGeom>
        </p:spPr>
        <p:txBody>
          <a:bodyPr>
            <a:norm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showcases the average payload mass carried by booster version F9 v1.1.</a:t>
            </a:r>
          </a:p>
          <a:p>
            <a:pPr algn="just">
              <a:buFont typeface="Arial" panose="020B0604020202020204" pitchFamily="34" charset="0"/>
              <a:buChar char="•"/>
            </a:pPr>
            <a:r>
              <a:rPr lang="en-US" sz="1800" b="0" i="0" dirty="0">
                <a:solidFill>
                  <a:srgbClr val="0D0D0D"/>
                </a:solidFill>
                <a:effectLst/>
                <a:latin typeface="Söhne"/>
              </a:rPr>
              <a:t>Average payload mass is a significant metric for assessing the typical payload capacity of a specific booster variant.</a:t>
            </a:r>
          </a:p>
          <a:p>
            <a:pPr algn="just">
              <a:buFont typeface="Arial" panose="020B0604020202020204" pitchFamily="34" charset="0"/>
              <a:buChar char="•"/>
            </a:pPr>
            <a:r>
              <a:rPr lang="en-US" sz="1800" b="0" i="0" dirty="0">
                <a:solidFill>
                  <a:srgbClr val="0D0D0D"/>
                </a:solidFill>
                <a:effectLst/>
                <a:latin typeface="Söhne"/>
              </a:rPr>
              <a:t>Calculating the average payload mass provides insights into the average payload capabilities of Falcon 9 v1.1 boosters.</a:t>
            </a:r>
          </a:p>
          <a:p>
            <a:pPr algn="just">
              <a:buFont typeface="Arial" panose="020B0604020202020204" pitchFamily="34" charset="0"/>
              <a:buChar char="•"/>
            </a:pPr>
            <a:r>
              <a:rPr lang="en-US" sz="1800" b="0" i="0" dirty="0">
                <a:solidFill>
                  <a:srgbClr val="0D0D0D"/>
                </a:solidFill>
                <a:effectLst/>
                <a:latin typeface="Söhne"/>
              </a:rPr>
              <a:t>Understanding the average payload mass assists in evaluating the performance and efficiency of Falcon 9 v1.1 boosters in payload delivery.</a:t>
            </a:r>
          </a:p>
          <a:p>
            <a:pPr algn="just">
              <a:buFont typeface="Arial" panose="020B0604020202020204" pitchFamily="34" charset="0"/>
              <a:buChar char="•"/>
            </a:pPr>
            <a:r>
              <a:rPr lang="en-US" sz="1800" b="0" i="0" dirty="0">
                <a:solidFill>
                  <a:srgbClr val="0D0D0D"/>
                </a:solidFill>
                <a:effectLst/>
                <a:latin typeface="Söhne"/>
              </a:rPr>
              <a:t>The presented average payload mass for F9 v1.1 offers valuable information for mission planning and payload optimization strategies.</a:t>
            </a:r>
          </a:p>
          <a:p>
            <a:pPr algn="just"/>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Object 1">
            <a:extLst>
              <a:ext uri="{FF2B5EF4-FFF2-40B4-BE49-F238E27FC236}">
                <a16:creationId xmlns:a16="http://schemas.microsoft.com/office/drawing/2014/main" id="{98FB65EB-2CB8-11C2-BA2E-98D3F16FEFA2}"/>
              </a:ext>
            </a:extLst>
          </p:cNvPr>
          <p:cNvGraphicFramePr>
            <a:graphicFrameLocks noChangeAspect="1"/>
          </p:cNvGraphicFramePr>
          <p:nvPr>
            <p:extLst>
              <p:ext uri="{D42A27DB-BD31-4B8C-83A1-F6EECF244321}">
                <p14:modId xmlns:p14="http://schemas.microsoft.com/office/powerpoint/2010/main" val="765377771"/>
              </p:ext>
            </p:extLst>
          </p:nvPr>
        </p:nvGraphicFramePr>
        <p:xfrm>
          <a:off x="7648502" y="2969419"/>
          <a:ext cx="3773487" cy="1031875"/>
        </p:xfrm>
        <a:graphic>
          <a:graphicData uri="http://schemas.openxmlformats.org/presentationml/2006/ole">
            <mc:AlternateContent xmlns:mc="http://schemas.openxmlformats.org/markup-compatibility/2006">
              <mc:Choice xmlns:v="urn:schemas-microsoft-com:vml" Requires="v">
                <p:oleObj r:id="rId3" imgW="3773602" imgH="1032247" progId="">
                  <p:embed/>
                </p:oleObj>
              </mc:Choice>
              <mc:Fallback>
                <p:oleObj r:id="rId3" imgW="3773602" imgH="1032247" progId="">
                  <p:embed/>
                  <p:pic>
                    <p:nvPicPr>
                      <p:cNvPr id="0" name=""/>
                      <p:cNvPicPr/>
                      <p:nvPr/>
                    </p:nvPicPr>
                    <p:blipFill>
                      <a:blip r:embed="rId4"/>
                      <a:stretch>
                        <a:fillRect/>
                      </a:stretch>
                    </p:blipFill>
                    <p:spPr>
                      <a:xfrm>
                        <a:off x="7648502" y="2969419"/>
                        <a:ext cx="3773487" cy="1031875"/>
                      </a:xfrm>
                      <a:prstGeom prst="rect">
                        <a:avLst/>
                      </a:prstGeom>
                    </p:spPr>
                  </p:pic>
                </p:oleObj>
              </mc:Fallback>
            </mc:AlternateContent>
          </a:graphicData>
        </a:graphic>
      </p:graphicFrame>
    </p:spTree>
    <p:extLst>
      <p:ext uri="{BB962C8B-B14F-4D97-AF65-F5344CB8AC3E}">
        <p14:creationId xmlns:p14="http://schemas.microsoft.com/office/powerpoint/2010/main" val="2735560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128630" cy="4351338"/>
          </a:xfrm>
          <a:prstGeom prst="rect">
            <a:avLst/>
          </a:prstGeom>
        </p:spPr>
        <p:txBody>
          <a:bodyPr lIns="91440" tIns="45720" rIns="91440" bIns="45720" anchor="t">
            <a:no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displays the dates of the first successful ground landing outcomes achieved by Falcon 9 boosters.</a:t>
            </a:r>
          </a:p>
          <a:p>
            <a:pPr algn="just">
              <a:buFont typeface="Arial" panose="020B0604020202020204" pitchFamily="34" charset="0"/>
              <a:buChar char="•"/>
            </a:pPr>
            <a:r>
              <a:rPr lang="en-US" sz="1800" b="0" i="0" dirty="0">
                <a:solidFill>
                  <a:srgbClr val="0D0D0D"/>
                </a:solidFill>
                <a:effectLst/>
                <a:latin typeface="Söhne"/>
              </a:rPr>
              <a:t>Identifying the first successful ground landing dates is crucial for understanding the historical milestones in SpaceX's reusable rocket development.</a:t>
            </a:r>
          </a:p>
          <a:p>
            <a:pPr algn="just">
              <a:buFont typeface="Arial" panose="020B0604020202020204" pitchFamily="34" charset="0"/>
              <a:buChar char="•"/>
            </a:pPr>
            <a:r>
              <a:rPr lang="en-US" sz="1800" b="0" i="0" dirty="0">
                <a:solidFill>
                  <a:srgbClr val="0D0D0D"/>
                </a:solidFill>
                <a:effectLst/>
                <a:latin typeface="Söhne"/>
              </a:rPr>
              <a:t>The dates signify significant achievements in SpaceX's pursuit of reusability and cost reduction in space transportation.</a:t>
            </a:r>
          </a:p>
          <a:p>
            <a:pPr algn="just">
              <a:buFont typeface="Arial" panose="020B0604020202020204" pitchFamily="34" charset="0"/>
              <a:buChar char="•"/>
            </a:pPr>
            <a:r>
              <a:rPr lang="en-US" sz="1800" b="0" i="0" dirty="0">
                <a:solidFill>
                  <a:srgbClr val="0D0D0D"/>
                </a:solidFill>
                <a:effectLst/>
                <a:latin typeface="Söhne"/>
              </a:rPr>
              <a:t>The successful ground landings mark pivotal moments in the evolution of Falcon 9's first-stage recovery capabilities.</a:t>
            </a:r>
          </a:p>
          <a:p>
            <a:pPr algn="just">
              <a:buFont typeface="Arial" panose="020B0604020202020204" pitchFamily="34" charset="0"/>
              <a:buChar char="•"/>
            </a:pPr>
            <a:r>
              <a:rPr lang="en-US" sz="1800" b="0" i="0" dirty="0">
                <a:solidFill>
                  <a:srgbClr val="0D0D0D"/>
                </a:solidFill>
                <a:effectLst/>
                <a:latin typeface="Söhne"/>
              </a:rPr>
              <a:t>Analyzing the first successful ground landing dates provides insights into the progression of SpaceX's engineering advancements and operational successes.</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Object 1">
            <a:extLst>
              <a:ext uri="{FF2B5EF4-FFF2-40B4-BE49-F238E27FC236}">
                <a16:creationId xmlns:a16="http://schemas.microsoft.com/office/drawing/2014/main" id="{7D4B18A1-8CDE-634B-011B-60E317117081}"/>
              </a:ext>
            </a:extLst>
          </p:cNvPr>
          <p:cNvGraphicFramePr>
            <a:graphicFrameLocks noChangeAspect="1"/>
          </p:cNvGraphicFramePr>
          <p:nvPr>
            <p:extLst>
              <p:ext uri="{D42A27DB-BD31-4B8C-83A1-F6EECF244321}">
                <p14:modId xmlns:p14="http://schemas.microsoft.com/office/powerpoint/2010/main" val="2824696477"/>
              </p:ext>
            </p:extLst>
          </p:nvPr>
        </p:nvGraphicFramePr>
        <p:xfrm>
          <a:off x="7305040" y="2825750"/>
          <a:ext cx="3980571" cy="1543050"/>
        </p:xfrm>
        <a:graphic>
          <a:graphicData uri="http://schemas.openxmlformats.org/presentationml/2006/ole">
            <mc:AlternateContent xmlns:mc="http://schemas.openxmlformats.org/markup-compatibility/2006">
              <mc:Choice xmlns:v="urn:schemas-microsoft-com:vml" Requires="v">
                <p:oleObj r:id="rId3" imgW="3632743" imgH="1000913" progId="">
                  <p:embed/>
                </p:oleObj>
              </mc:Choice>
              <mc:Fallback>
                <p:oleObj r:id="rId3" imgW="3632743" imgH="1000913" progId="">
                  <p:embed/>
                  <p:pic>
                    <p:nvPicPr>
                      <p:cNvPr id="0" name=""/>
                      <p:cNvPicPr/>
                      <p:nvPr/>
                    </p:nvPicPr>
                    <p:blipFill>
                      <a:blip r:embed="rId4"/>
                      <a:stretch>
                        <a:fillRect/>
                      </a:stretch>
                    </p:blipFill>
                    <p:spPr>
                      <a:xfrm>
                        <a:off x="7305040" y="2825750"/>
                        <a:ext cx="3980571" cy="1543050"/>
                      </a:xfrm>
                      <a:prstGeom prst="rect">
                        <a:avLst/>
                      </a:prstGeom>
                    </p:spPr>
                  </p:pic>
                </p:oleObj>
              </mc:Fallback>
            </mc:AlternateContent>
          </a:graphicData>
        </a:graphic>
      </p:graphicFrame>
    </p:spTree>
    <p:extLst>
      <p:ext uri="{BB962C8B-B14F-4D97-AF65-F5344CB8AC3E}">
        <p14:creationId xmlns:p14="http://schemas.microsoft.com/office/powerpoint/2010/main" val="1434679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44327"/>
            <a:ext cx="6616309" cy="4775017"/>
          </a:xfrm>
          <a:prstGeom prst="rect">
            <a:avLst/>
          </a:prstGeom>
        </p:spPr>
        <p:txBody>
          <a:bodyPr lIns="91440" tIns="45720" rIns="91440" bIns="45720" anchor="t">
            <a:no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presents the names of boosters that achieved successful landings on drone ships while carrying payloads with masses ranging from 4000 to 6000.</a:t>
            </a:r>
          </a:p>
          <a:p>
            <a:pPr algn="just">
              <a:buFont typeface="Arial" panose="020B0604020202020204" pitchFamily="34" charset="0"/>
              <a:buChar char="•"/>
            </a:pPr>
            <a:r>
              <a:rPr lang="en-US" sz="1800" b="0" i="0" dirty="0">
                <a:solidFill>
                  <a:srgbClr val="0D0D0D"/>
                </a:solidFill>
                <a:effectLst/>
                <a:latin typeface="Söhne"/>
              </a:rPr>
              <a:t>Identifying boosters that successfully landed on drone ships with specific payload mass criteria provides insights into the operational capabilities of SpaceX's Falcon 9 fleet.</a:t>
            </a:r>
          </a:p>
          <a:p>
            <a:pPr algn="just">
              <a:buFont typeface="Arial" panose="020B0604020202020204" pitchFamily="34" charset="0"/>
              <a:buChar char="•"/>
            </a:pPr>
            <a:r>
              <a:rPr lang="en-US" sz="1800" b="0" i="0" dirty="0">
                <a:solidFill>
                  <a:srgbClr val="0D0D0D"/>
                </a:solidFill>
                <a:effectLst/>
                <a:latin typeface="Söhne"/>
              </a:rPr>
              <a:t>Successful drone ship landings with payloads in the specified mass range demonstrate the versatility and reliability of SpaceX's recovery and reusability efforts.</a:t>
            </a:r>
          </a:p>
          <a:p>
            <a:pPr algn="just">
              <a:buFont typeface="Arial" panose="020B0604020202020204" pitchFamily="34" charset="0"/>
              <a:buChar char="•"/>
            </a:pPr>
            <a:r>
              <a:rPr lang="en-US" sz="1800" b="0" i="0" dirty="0">
                <a:solidFill>
                  <a:srgbClr val="0D0D0D"/>
                </a:solidFill>
                <a:effectLst/>
                <a:latin typeface="Söhne"/>
              </a:rPr>
              <a:t>Analyzing the successful drone ship landings within the specified payload mass range contributes to understanding the operational history and performance characteristics of Falcon 9 missions.</a:t>
            </a:r>
          </a:p>
          <a:p>
            <a:pPr algn="just">
              <a:buFont typeface="Arial" panose="020B0604020202020204" pitchFamily="34" charset="0"/>
              <a:buChar char="•"/>
            </a:pPr>
            <a:r>
              <a:rPr lang="en-US" sz="1800" b="0" i="0" dirty="0">
                <a:solidFill>
                  <a:srgbClr val="0D0D0D"/>
                </a:solidFill>
                <a:effectLst/>
                <a:latin typeface="Söhne"/>
              </a:rPr>
              <a:t>The listed boosters represent examples of successful recoveries achieved under varying payload constraints, highlighting SpaceX's progress in optimizing booster recovery operations.</a:t>
            </a:r>
          </a:p>
          <a:p>
            <a:pPr marL="0" indent="0" algn="just">
              <a:buNone/>
            </a:pPr>
            <a:endParaRPr lang="en-US" sz="1800" b="0" i="0" dirty="0">
              <a:solidFill>
                <a:srgbClr val="FF0000"/>
              </a:solidFill>
              <a:effectLst/>
              <a:highlight>
                <a:srgbClr val="FFFF00"/>
              </a:highlight>
              <a:latin typeface="Söhne"/>
            </a:endParaRPr>
          </a:p>
          <a:p>
            <a:pPr algn="just">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14" name="Rectangle 10">
            <a:extLst>
              <a:ext uri="{FF2B5EF4-FFF2-40B4-BE49-F238E27FC236}">
                <a16:creationId xmlns:a16="http://schemas.microsoft.com/office/drawing/2014/main" id="{ED6FFACC-8A87-9B51-F205-19F3A27C4F7A}"/>
              </a:ext>
            </a:extLst>
          </p:cNvPr>
          <p:cNvSpPr>
            <a:spLocks noChangeArrowheads="1"/>
          </p:cNvSpPr>
          <p:nvPr/>
        </p:nvSpPr>
        <p:spPr bwMode="auto">
          <a:xfrm>
            <a:off x="0" y="0"/>
            <a:ext cx="428625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2" name="Object 1">
            <a:extLst>
              <a:ext uri="{FF2B5EF4-FFF2-40B4-BE49-F238E27FC236}">
                <a16:creationId xmlns:a16="http://schemas.microsoft.com/office/drawing/2014/main" id="{CACEEE25-F037-42A7-2106-3A3744D0091C}"/>
              </a:ext>
            </a:extLst>
          </p:cNvPr>
          <p:cNvGraphicFramePr>
            <a:graphicFrameLocks noChangeAspect="1"/>
          </p:cNvGraphicFramePr>
          <p:nvPr>
            <p:extLst>
              <p:ext uri="{D42A27DB-BD31-4B8C-83A1-F6EECF244321}">
                <p14:modId xmlns:p14="http://schemas.microsoft.com/office/powerpoint/2010/main" val="2631845121"/>
              </p:ext>
            </p:extLst>
          </p:nvPr>
        </p:nvGraphicFramePr>
        <p:xfrm>
          <a:off x="7965758" y="2101216"/>
          <a:ext cx="2743200" cy="3395344"/>
        </p:xfrm>
        <a:graphic>
          <a:graphicData uri="http://schemas.openxmlformats.org/presentationml/2006/ole">
            <mc:AlternateContent xmlns:mc="http://schemas.openxmlformats.org/markup-compatibility/2006">
              <mc:Choice xmlns:v="urn:schemas-microsoft-com:vml" Requires="v">
                <p:oleObj r:id="rId3" imgW="2192193" imgH="2565247" progId="">
                  <p:embed/>
                </p:oleObj>
              </mc:Choice>
              <mc:Fallback>
                <p:oleObj r:id="rId3" imgW="2192193" imgH="2565247" progId="">
                  <p:embed/>
                  <p:pic>
                    <p:nvPicPr>
                      <p:cNvPr id="0" name=""/>
                      <p:cNvPicPr/>
                      <p:nvPr/>
                    </p:nvPicPr>
                    <p:blipFill>
                      <a:blip r:embed="rId4"/>
                      <a:stretch>
                        <a:fillRect/>
                      </a:stretch>
                    </p:blipFill>
                    <p:spPr>
                      <a:xfrm>
                        <a:off x="7965758" y="2101216"/>
                        <a:ext cx="2743200" cy="3395344"/>
                      </a:xfrm>
                      <a:prstGeom prst="rect">
                        <a:avLst/>
                      </a:prstGeom>
                    </p:spPr>
                  </p:pic>
                </p:oleObj>
              </mc:Fallback>
            </mc:AlternateContent>
          </a:graphicData>
        </a:graphic>
      </p:graphicFrame>
    </p:spTree>
    <p:extLst>
      <p:ext uri="{BB962C8B-B14F-4D97-AF65-F5344CB8AC3E}">
        <p14:creationId xmlns:p14="http://schemas.microsoft.com/office/powerpoint/2010/main" val="6393995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96721"/>
            <a:ext cx="6108309" cy="4480560"/>
          </a:xfrm>
          <a:prstGeom prst="rect">
            <a:avLst/>
          </a:prstGeom>
        </p:spPr>
        <p:txBody>
          <a:bodyPr>
            <a:no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provides the total number of successful and failure mission outcomes recorded in the dataset.</a:t>
            </a:r>
          </a:p>
          <a:p>
            <a:pPr algn="just">
              <a:buFont typeface="Arial" panose="020B0604020202020204" pitchFamily="34" charset="0"/>
              <a:buChar char="•"/>
            </a:pPr>
            <a:r>
              <a:rPr lang="en-US" sz="1800" b="0" i="0" dirty="0">
                <a:solidFill>
                  <a:srgbClr val="0D0D0D"/>
                </a:solidFill>
                <a:effectLst/>
                <a:latin typeface="Söhne"/>
              </a:rPr>
              <a:t>Understanding the distribution of successful and failure mission outcomes is essential for assessing the overall performance and reliability of Falcon 9 missions.</a:t>
            </a:r>
          </a:p>
          <a:p>
            <a:pPr algn="just">
              <a:buFont typeface="Arial" panose="020B0604020202020204" pitchFamily="34" charset="0"/>
              <a:buChar char="•"/>
            </a:pPr>
            <a:r>
              <a:rPr lang="en-US" sz="1800" b="0" i="0" dirty="0">
                <a:solidFill>
                  <a:srgbClr val="0D0D0D"/>
                </a:solidFill>
                <a:effectLst/>
                <a:latin typeface="Söhne"/>
              </a:rPr>
              <a:t>Analyzing the total number of successful and failure mission outcomes offers insights into the success rate and challenges encountered during Falcon 9 launches.</a:t>
            </a:r>
          </a:p>
          <a:p>
            <a:pPr algn="just">
              <a:buFont typeface="Arial" panose="020B0604020202020204" pitchFamily="34" charset="0"/>
              <a:buChar char="•"/>
            </a:pPr>
            <a:r>
              <a:rPr lang="en-US" sz="1800" b="0" i="0" dirty="0">
                <a:solidFill>
                  <a:srgbClr val="0D0D0D"/>
                </a:solidFill>
                <a:effectLst/>
                <a:latin typeface="Söhne"/>
              </a:rPr>
              <a:t>By quantifying the frequency of successful and failure mission outcomes, stakeholders can evaluate the effectiveness of SpaceX's launch and landing operations.</a:t>
            </a:r>
          </a:p>
          <a:p>
            <a:pPr algn="just">
              <a:buFont typeface="Arial" panose="020B0604020202020204" pitchFamily="34" charset="0"/>
              <a:buChar char="•"/>
            </a:pPr>
            <a:r>
              <a:rPr lang="en-US" sz="1800" b="0" i="0" dirty="0">
                <a:solidFill>
                  <a:srgbClr val="0D0D0D"/>
                </a:solidFill>
                <a:effectLst/>
                <a:latin typeface="Söhne"/>
              </a:rPr>
              <a:t>The presented data enables stakeholders to assess mission outcomes over time and identify trends or patterns that may influence future mission planning and execution.</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Object 1">
            <a:extLst>
              <a:ext uri="{FF2B5EF4-FFF2-40B4-BE49-F238E27FC236}">
                <a16:creationId xmlns:a16="http://schemas.microsoft.com/office/drawing/2014/main" id="{479F2610-F010-317B-DB4A-99C18CC9A195}"/>
              </a:ext>
            </a:extLst>
          </p:cNvPr>
          <p:cNvGraphicFramePr>
            <a:graphicFrameLocks noChangeAspect="1"/>
          </p:cNvGraphicFramePr>
          <p:nvPr>
            <p:extLst>
              <p:ext uri="{D42A27DB-BD31-4B8C-83A1-F6EECF244321}">
                <p14:modId xmlns:p14="http://schemas.microsoft.com/office/powerpoint/2010/main" val="215882044"/>
              </p:ext>
            </p:extLst>
          </p:nvPr>
        </p:nvGraphicFramePr>
        <p:xfrm>
          <a:off x="6990080" y="2258061"/>
          <a:ext cx="4467891" cy="2313939"/>
        </p:xfrm>
        <a:graphic>
          <a:graphicData uri="http://schemas.openxmlformats.org/presentationml/2006/ole">
            <mc:AlternateContent xmlns:mc="http://schemas.openxmlformats.org/markup-compatibility/2006">
              <mc:Choice xmlns:v="urn:schemas-microsoft-com:vml" Requires="v">
                <p:oleObj r:id="rId3" imgW="5339623" imgH="2596581" progId="">
                  <p:embed/>
                </p:oleObj>
              </mc:Choice>
              <mc:Fallback>
                <p:oleObj r:id="rId3" imgW="5339623" imgH="2596581" progId="">
                  <p:embed/>
                  <p:pic>
                    <p:nvPicPr>
                      <p:cNvPr id="0" name=""/>
                      <p:cNvPicPr/>
                      <p:nvPr/>
                    </p:nvPicPr>
                    <p:blipFill>
                      <a:blip r:embed="rId4"/>
                      <a:stretch>
                        <a:fillRect/>
                      </a:stretch>
                    </p:blipFill>
                    <p:spPr>
                      <a:xfrm>
                        <a:off x="6990080" y="2258061"/>
                        <a:ext cx="4467891" cy="2313939"/>
                      </a:xfrm>
                      <a:prstGeom prst="rect">
                        <a:avLst/>
                      </a:prstGeom>
                    </p:spPr>
                  </p:pic>
                </p:oleObj>
              </mc:Fallback>
            </mc:AlternateContent>
          </a:graphicData>
        </a:graphic>
      </p:graphicFrame>
    </p:spTree>
    <p:extLst>
      <p:ext uri="{BB962C8B-B14F-4D97-AF65-F5344CB8AC3E}">
        <p14:creationId xmlns:p14="http://schemas.microsoft.com/office/powerpoint/2010/main" val="1756972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05839" y="1584960"/>
            <a:ext cx="6776721" cy="4734389"/>
          </a:xfrm>
          <a:prstGeom prst="rect">
            <a:avLst/>
          </a:prstGeom>
        </p:spPr>
        <p:txBody>
          <a:bodyPr>
            <a:noAutofit/>
          </a:bodyPr>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displays the names of boosters that have carried the maximum payload mass during Falcon 9 missions.</a:t>
            </a:r>
          </a:p>
          <a:p>
            <a:pPr algn="just">
              <a:buFont typeface="Arial" panose="020B0604020202020204" pitchFamily="34" charset="0"/>
              <a:buChar char="•"/>
            </a:pPr>
            <a:r>
              <a:rPr lang="en-US" sz="1800" b="0" i="0" dirty="0">
                <a:solidFill>
                  <a:srgbClr val="0D0D0D"/>
                </a:solidFill>
                <a:effectLst/>
                <a:latin typeface="Söhne"/>
              </a:rPr>
              <a:t>Identifying the boosters that have successfully carried the maximum payload mass is crucial for evaluating their performance and capacity.</a:t>
            </a:r>
          </a:p>
          <a:p>
            <a:pPr algn="just">
              <a:buFont typeface="Arial" panose="020B0604020202020204" pitchFamily="34" charset="0"/>
              <a:buChar char="•"/>
            </a:pPr>
            <a:r>
              <a:rPr lang="en-US" sz="1800" b="0" i="0" dirty="0">
                <a:solidFill>
                  <a:srgbClr val="0D0D0D"/>
                </a:solidFill>
                <a:effectLst/>
                <a:latin typeface="Söhne"/>
              </a:rPr>
              <a:t>Analyzing the maximum payload capacity of individual boosters allows stakeholders to assess their efficiency and suitability for future missions.</a:t>
            </a:r>
          </a:p>
          <a:p>
            <a:pPr algn="just">
              <a:buFont typeface="Arial" panose="020B0604020202020204" pitchFamily="34" charset="0"/>
              <a:buChar char="•"/>
            </a:pPr>
            <a:r>
              <a:rPr lang="en-US" sz="1800" b="0" i="0" dirty="0">
                <a:solidFill>
                  <a:srgbClr val="0D0D0D"/>
                </a:solidFill>
                <a:effectLst/>
                <a:latin typeface="Söhne"/>
              </a:rPr>
              <a:t>The presented data provides insights into the capabilities of specific boosters and their contribution to SpaceX's mission objectives.</a:t>
            </a:r>
          </a:p>
          <a:p>
            <a:pPr algn="just">
              <a:buFont typeface="Arial" panose="020B0604020202020204" pitchFamily="34" charset="0"/>
              <a:buChar char="•"/>
            </a:pPr>
            <a:r>
              <a:rPr lang="en-US" sz="1800" b="0" i="0" dirty="0">
                <a:solidFill>
                  <a:srgbClr val="0D0D0D"/>
                </a:solidFill>
                <a:effectLst/>
                <a:latin typeface="Söhne"/>
              </a:rPr>
              <a:t>Understanding which boosters have carried the maximum payload mass helps in optimizing mission planning and payload allocation for future launches.</a:t>
            </a:r>
          </a:p>
          <a:p>
            <a:pPr marL="0" indent="0" algn="just">
              <a:buNone/>
            </a:pPr>
            <a:endParaRPr lang="en-US" sz="1800" b="0" i="0" dirty="0">
              <a:solidFill>
                <a:srgbClr val="FF0000"/>
              </a:solidFill>
              <a:effectLst/>
              <a:highlight>
                <a:srgbClr val="FFFF00"/>
              </a:highlight>
              <a:latin typeface="Söhne"/>
            </a:endParaRPr>
          </a:p>
          <a:p>
            <a:pPr marL="0" indent="0" algn="just">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Object 1">
            <a:extLst>
              <a:ext uri="{FF2B5EF4-FFF2-40B4-BE49-F238E27FC236}">
                <a16:creationId xmlns:a16="http://schemas.microsoft.com/office/drawing/2014/main" id="{6F8D1850-E64A-051D-B037-AE65FB51B9B3}"/>
              </a:ext>
            </a:extLst>
          </p:cNvPr>
          <p:cNvGraphicFramePr>
            <a:graphicFrameLocks noChangeAspect="1"/>
          </p:cNvGraphicFramePr>
          <p:nvPr>
            <p:extLst>
              <p:ext uri="{D42A27DB-BD31-4B8C-83A1-F6EECF244321}">
                <p14:modId xmlns:p14="http://schemas.microsoft.com/office/powerpoint/2010/main" val="3990086175"/>
              </p:ext>
            </p:extLst>
          </p:nvPr>
        </p:nvGraphicFramePr>
        <p:xfrm>
          <a:off x="8382000" y="1407637"/>
          <a:ext cx="2184400" cy="4911712"/>
        </p:xfrm>
        <a:graphic>
          <a:graphicData uri="http://schemas.openxmlformats.org/presentationml/2006/ole">
            <mc:AlternateContent xmlns:mc="http://schemas.openxmlformats.org/markup-compatibility/2006">
              <mc:Choice xmlns:v="urn:schemas-microsoft-com:vml" Requires="v">
                <p:oleObj r:id="rId3" imgW="2208172" imgH="6898202" progId="">
                  <p:embed/>
                </p:oleObj>
              </mc:Choice>
              <mc:Fallback>
                <p:oleObj r:id="rId3" imgW="2208172" imgH="6898202" progId="">
                  <p:embed/>
                  <p:pic>
                    <p:nvPicPr>
                      <p:cNvPr id="0" name=""/>
                      <p:cNvPicPr/>
                      <p:nvPr/>
                    </p:nvPicPr>
                    <p:blipFill>
                      <a:blip r:embed="rId4"/>
                      <a:stretch>
                        <a:fillRect/>
                      </a:stretch>
                    </p:blipFill>
                    <p:spPr>
                      <a:xfrm>
                        <a:off x="8382000" y="1407637"/>
                        <a:ext cx="2184400" cy="4911712"/>
                      </a:xfrm>
                      <a:prstGeom prst="rect">
                        <a:avLst/>
                      </a:prstGeom>
                    </p:spPr>
                  </p:pic>
                </p:oleObj>
              </mc:Fallback>
            </mc:AlternateContent>
          </a:graphicData>
        </a:graphic>
      </p:graphicFrame>
    </p:spTree>
    <p:extLst>
      <p:ext uri="{BB962C8B-B14F-4D97-AF65-F5344CB8AC3E}">
        <p14:creationId xmlns:p14="http://schemas.microsoft.com/office/powerpoint/2010/main" val="35666463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3213417"/>
            <a:ext cx="10172310" cy="3105933"/>
          </a:xfrm>
          <a:prstGeom prst="rect">
            <a:avLst/>
          </a:prstGeom>
        </p:spPr>
        <p:txBody>
          <a:bodyPr lIns="91440" tIns="45720" rIns="91440" bIns="45720" anchor="t">
            <a:noAutofit/>
          </a:bodyPr>
          <a:lstStyle/>
          <a:p>
            <a:pPr marL="0" indent="0" algn="just">
              <a:buNone/>
            </a:pPr>
            <a:r>
              <a:rPr lang="en-US" sz="1600" b="1" i="0" dirty="0">
                <a:solidFill>
                  <a:srgbClr val="0D0D0D"/>
                </a:solidFill>
                <a:effectLst/>
                <a:latin typeface="Söhne"/>
              </a:rPr>
              <a:t>Explanation:</a:t>
            </a:r>
            <a:endParaRPr lang="en-US" sz="1600" b="0" i="0" dirty="0">
              <a:solidFill>
                <a:srgbClr val="0D0D0D"/>
              </a:solidFill>
              <a:effectLst/>
              <a:latin typeface="Söhne"/>
            </a:endParaRPr>
          </a:p>
          <a:p>
            <a:pPr algn="just">
              <a:buFont typeface="Arial" panose="020B0604020202020204" pitchFamily="34" charset="0"/>
              <a:buChar char="•"/>
            </a:pPr>
            <a:r>
              <a:rPr lang="en-US" sz="1600" b="0" i="0" dirty="0">
                <a:solidFill>
                  <a:srgbClr val="0D0D0D"/>
                </a:solidFill>
                <a:effectLst/>
                <a:latin typeface="Söhne"/>
              </a:rPr>
              <a:t>The query result provides a summary of failed landing outcomes on drone ships during Falcon 9 missions in the year 2015.</a:t>
            </a:r>
          </a:p>
          <a:p>
            <a:pPr algn="just">
              <a:buFont typeface="Arial" panose="020B0604020202020204" pitchFamily="34" charset="0"/>
              <a:buChar char="•"/>
            </a:pPr>
            <a:r>
              <a:rPr lang="en-US" sz="1600" b="0" i="0" dirty="0">
                <a:solidFill>
                  <a:srgbClr val="0D0D0D"/>
                </a:solidFill>
                <a:effectLst/>
                <a:latin typeface="Söhne"/>
              </a:rPr>
              <a:t>It includes details such as the specific booster versions and launch site names associated with each failed landing outcome.</a:t>
            </a:r>
          </a:p>
          <a:p>
            <a:pPr algn="just">
              <a:buFont typeface="Arial" panose="020B0604020202020204" pitchFamily="34" charset="0"/>
              <a:buChar char="•"/>
            </a:pPr>
            <a:r>
              <a:rPr lang="en-US" sz="1600" b="0" i="0" dirty="0">
                <a:solidFill>
                  <a:srgbClr val="0D0D0D"/>
                </a:solidFill>
                <a:effectLst/>
                <a:latin typeface="Söhne"/>
              </a:rPr>
              <a:t>Analyzing the failed landing outcomes in drone ships helps in identifying potential areas for improvement in landing procedures and booster performance.</a:t>
            </a:r>
          </a:p>
          <a:p>
            <a:pPr algn="just">
              <a:buFont typeface="Arial" panose="020B0604020202020204" pitchFamily="34" charset="0"/>
              <a:buChar char="•"/>
            </a:pPr>
            <a:r>
              <a:rPr lang="en-US" sz="1600" b="0" i="0" dirty="0">
                <a:solidFill>
                  <a:srgbClr val="0D0D0D"/>
                </a:solidFill>
                <a:effectLst/>
                <a:latin typeface="Söhne"/>
              </a:rPr>
              <a:t>Understanding the factors contributing to failed landings allows SpaceX to refine its landing techniques and enhance mission success rates.</a:t>
            </a:r>
          </a:p>
          <a:p>
            <a:pPr algn="just">
              <a:buFont typeface="Arial" panose="020B0604020202020204" pitchFamily="34" charset="0"/>
              <a:buChar char="•"/>
            </a:pPr>
            <a:r>
              <a:rPr lang="en-US" sz="1600" b="0" i="0" dirty="0">
                <a:solidFill>
                  <a:srgbClr val="0D0D0D"/>
                </a:solidFill>
                <a:effectLst/>
                <a:latin typeface="Söhne"/>
              </a:rPr>
              <a:t>The information presented enables stakeholders to assess the historical performance of Falcon 9 missions in 2015 and prioritize areas for optimization in subsequent launches.</a:t>
            </a:r>
            <a:endParaRPr lang="en-US" sz="1800" b="0" i="0" dirty="0">
              <a:solidFill>
                <a:srgbClr val="FF0000"/>
              </a:solidFill>
              <a:effectLst/>
              <a:highlight>
                <a:srgbClr val="FFFF00"/>
              </a:highlight>
              <a:latin typeface="Söhne"/>
            </a:endParaRPr>
          </a:p>
          <a:p>
            <a:pPr algn="just">
              <a:lnSpc>
                <a:spcPct val="100000"/>
              </a:lnSpc>
              <a:spcBef>
                <a:spcPts val="1400"/>
              </a:spcBef>
            </a:pPr>
            <a:endParaRPr lang="en-US" sz="18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Object 1">
            <a:extLst>
              <a:ext uri="{FF2B5EF4-FFF2-40B4-BE49-F238E27FC236}">
                <a16:creationId xmlns:a16="http://schemas.microsoft.com/office/drawing/2014/main" id="{845BDD4D-2CCF-B04D-963C-32DEC9CE3287}"/>
              </a:ext>
            </a:extLst>
          </p:cNvPr>
          <p:cNvGraphicFramePr>
            <a:graphicFrameLocks noChangeAspect="1"/>
          </p:cNvGraphicFramePr>
          <p:nvPr>
            <p:extLst>
              <p:ext uri="{D42A27DB-BD31-4B8C-83A1-F6EECF244321}">
                <p14:modId xmlns:p14="http://schemas.microsoft.com/office/powerpoint/2010/main" val="700000322"/>
              </p:ext>
            </p:extLst>
          </p:nvPr>
        </p:nvGraphicFramePr>
        <p:xfrm>
          <a:off x="1275484" y="1446619"/>
          <a:ext cx="6764337" cy="1658937"/>
        </p:xfrm>
        <a:graphic>
          <a:graphicData uri="http://schemas.openxmlformats.org/presentationml/2006/ole">
            <mc:AlternateContent xmlns:mc="http://schemas.openxmlformats.org/markup-compatibility/2006">
              <mc:Choice xmlns:v="urn:schemas-microsoft-com:vml" Requires="v">
                <p:oleObj r:id="rId3" imgW="6764784" imgH="1658335" progId="">
                  <p:embed/>
                </p:oleObj>
              </mc:Choice>
              <mc:Fallback>
                <p:oleObj r:id="rId3" imgW="6764784" imgH="1658335" progId="">
                  <p:embed/>
                  <p:pic>
                    <p:nvPicPr>
                      <p:cNvPr id="0" name=""/>
                      <p:cNvPicPr/>
                      <p:nvPr/>
                    </p:nvPicPr>
                    <p:blipFill>
                      <a:blip r:embed="rId4"/>
                      <a:stretch>
                        <a:fillRect/>
                      </a:stretch>
                    </p:blipFill>
                    <p:spPr>
                      <a:xfrm>
                        <a:off x="1275484" y="1446619"/>
                        <a:ext cx="6764337" cy="1658937"/>
                      </a:xfrm>
                      <a:prstGeom prst="rect">
                        <a:avLst/>
                      </a:prstGeom>
                    </p:spPr>
                  </p:pic>
                </p:oleObj>
              </mc:Fallback>
            </mc:AlternateContent>
          </a:graphicData>
        </a:graphic>
      </p:graphicFrame>
    </p:spTree>
    <p:extLst>
      <p:ext uri="{BB962C8B-B14F-4D97-AF65-F5344CB8AC3E}">
        <p14:creationId xmlns:p14="http://schemas.microsoft.com/office/powerpoint/2010/main" val="1398439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84313"/>
            <a:ext cx="6392790" cy="4692650"/>
          </a:xfrm>
          <a:prstGeom prst="rect">
            <a:avLst/>
          </a:prstGeom>
        </p:spPr>
        <p:txBody>
          <a:bodyPr lIns="91440" tIns="45720" rIns="91440" bIns="45720" anchor="t"/>
          <a:lstStyle/>
          <a:p>
            <a:pPr marL="0" indent="0" algn="just">
              <a:buNone/>
            </a:pPr>
            <a:r>
              <a:rPr lang="en-US" sz="1800" b="1" i="0" dirty="0">
                <a:solidFill>
                  <a:srgbClr val="0D0D0D"/>
                </a:solidFill>
                <a:effectLst/>
                <a:latin typeface="Söhne"/>
              </a:rPr>
              <a:t>Explanation:</a:t>
            </a:r>
            <a:endParaRPr lang="en-US" sz="1800" b="0" i="0" dirty="0">
              <a:solidFill>
                <a:srgbClr val="0D0D0D"/>
              </a:solidFill>
              <a:effectLst/>
              <a:latin typeface="Söhne"/>
            </a:endParaRPr>
          </a:p>
          <a:p>
            <a:pPr algn="just">
              <a:buFont typeface="Arial" panose="020B0604020202020204" pitchFamily="34" charset="0"/>
              <a:buChar char="•"/>
            </a:pPr>
            <a:r>
              <a:rPr lang="en-US" sz="1800" b="0" i="0" dirty="0">
                <a:solidFill>
                  <a:srgbClr val="0D0D0D"/>
                </a:solidFill>
                <a:effectLst/>
                <a:latin typeface="Söhne"/>
              </a:rPr>
              <a:t>The query result presents a ranking of landing outcomes from Falcon 9 missions between the dates 2010-06-04 and 2017-03-20.</a:t>
            </a:r>
          </a:p>
          <a:p>
            <a:pPr algn="just">
              <a:buFont typeface="Arial" panose="020B0604020202020204" pitchFamily="34" charset="0"/>
              <a:buChar char="•"/>
            </a:pPr>
            <a:r>
              <a:rPr lang="en-US" sz="1800" b="0" i="0" dirty="0">
                <a:solidFill>
                  <a:srgbClr val="0D0D0D"/>
                </a:solidFill>
                <a:effectLst/>
                <a:latin typeface="Söhne"/>
              </a:rPr>
              <a:t>Landing outcomes are categorized as either Failure (drone ship) or Success (ground pad).</a:t>
            </a:r>
          </a:p>
          <a:p>
            <a:pPr algn="just">
              <a:buFont typeface="Arial" panose="020B0604020202020204" pitchFamily="34" charset="0"/>
              <a:buChar char="•"/>
            </a:pPr>
            <a:r>
              <a:rPr lang="en-US" sz="1800" b="0" i="0" dirty="0">
                <a:solidFill>
                  <a:srgbClr val="0D0D0D"/>
                </a:solidFill>
                <a:effectLst/>
                <a:latin typeface="Söhne"/>
              </a:rPr>
              <a:t>The count of each landing outcome type is ranked in descending order, providing insight into the frequency of successful and unsuccessful landings during the specified time period.</a:t>
            </a:r>
          </a:p>
          <a:p>
            <a:pPr algn="just">
              <a:buFont typeface="Arial" panose="020B0604020202020204" pitchFamily="34" charset="0"/>
              <a:buChar char="•"/>
            </a:pPr>
            <a:r>
              <a:rPr lang="en-US" sz="1800" b="0" i="0" dirty="0">
                <a:solidFill>
                  <a:srgbClr val="0D0D0D"/>
                </a:solidFill>
                <a:effectLst/>
                <a:latin typeface="Söhne"/>
              </a:rPr>
              <a:t>Analyzing the ranked landing outcomes helps identify trends in landing success rates over time and assess the overall performance of Falcon 9 missions within the specified date range.</a:t>
            </a:r>
          </a:p>
          <a:p>
            <a:pPr algn="just">
              <a:buFont typeface="Arial" panose="020B0604020202020204" pitchFamily="34" charset="0"/>
              <a:buChar char="•"/>
            </a:pPr>
            <a:r>
              <a:rPr lang="en-US" sz="1800" b="0" i="0" dirty="0">
                <a:solidFill>
                  <a:srgbClr val="0D0D0D"/>
                </a:solidFill>
                <a:effectLst/>
                <a:latin typeface="Söhne"/>
              </a:rPr>
              <a:t>Stakeholders can use this information to evaluate the historical reliability of Falcon 9 landings and inform decision-making for future missions.</a:t>
            </a:r>
          </a:p>
          <a:p>
            <a:pPr marL="0" indent="0" algn="just">
              <a:buNone/>
            </a:pPr>
            <a:endParaRPr lang="en-US" sz="1800" b="0" i="0" dirty="0">
              <a:solidFill>
                <a:srgbClr val="FF0000"/>
              </a:solidFill>
              <a:effectLst/>
              <a:highlight>
                <a:srgbClr val="FFFF00"/>
              </a:highlight>
              <a:latin typeface="Söhne"/>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Object 1">
            <a:extLst>
              <a:ext uri="{FF2B5EF4-FFF2-40B4-BE49-F238E27FC236}">
                <a16:creationId xmlns:a16="http://schemas.microsoft.com/office/drawing/2014/main" id="{E60DF675-68B0-9BAF-EA60-142745A6598B}"/>
              </a:ext>
            </a:extLst>
          </p:cNvPr>
          <p:cNvGraphicFramePr>
            <a:graphicFrameLocks noChangeAspect="1"/>
          </p:cNvGraphicFramePr>
          <p:nvPr>
            <p:extLst>
              <p:ext uri="{D42A27DB-BD31-4B8C-83A1-F6EECF244321}">
                <p14:modId xmlns:p14="http://schemas.microsoft.com/office/powerpoint/2010/main" val="4241487347"/>
              </p:ext>
            </p:extLst>
          </p:nvPr>
        </p:nvGraphicFramePr>
        <p:xfrm>
          <a:off x="7507288" y="1484313"/>
          <a:ext cx="3476625" cy="4692650"/>
        </p:xfrm>
        <a:graphic>
          <a:graphicData uri="http://schemas.openxmlformats.org/presentationml/2006/ole">
            <mc:AlternateContent xmlns:mc="http://schemas.openxmlformats.org/markup-compatibility/2006">
              <mc:Choice xmlns:v="urn:schemas-microsoft-com:vml" Requires="v">
                <p:oleObj r:id="rId3" imgW="3476496" imgH="4693000" progId="">
                  <p:embed/>
                </p:oleObj>
              </mc:Choice>
              <mc:Fallback>
                <p:oleObj r:id="rId3" imgW="3476496" imgH="4693000" progId="">
                  <p:embed/>
                  <p:pic>
                    <p:nvPicPr>
                      <p:cNvPr id="0" name=""/>
                      <p:cNvPicPr/>
                      <p:nvPr/>
                    </p:nvPicPr>
                    <p:blipFill>
                      <a:blip r:embed="rId4"/>
                      <a:stretch>
                        <a:fillRect/>
                      </a:stretch>
                    </p:blipFill>
                    <p:spPr>
                      <a:xfrm>
                        <a:off x="7507288" y="1484313"/>
                        <a:ext cx="3476625" cy="4692650"/>
                      </a:xfrm>
                      <a:prstGeom prst="rect">
                        <a:avLst/>
                      </a:prstGeom>
                    </p:spPr>
                  </p:pic>
                </p:oleObj>
              </mc:Fallback>
            </mc:AlternateContent>
          </a:graphicData>
        </a:graphic>
      </p:graphicFrame>
    </p:spTree>
    <p:extLst>
      <p:ext uri="{BB962C8B-B14F-4D97-AF65-F5344CB8AC3E}">
        <p14:creationId xmlns:p14="http://schemas.microsoft.com/office/powerpoint/2010/main" val="3975168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838200" y="365125"/>
            <a:ext cx="4321942" cy="1899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dirty="0">
                <a:solidFill>
                  <a:schemeClr val="tx1"/>
                </a:solidFill>
                <a:latin typeface="+mj-lt"/>
                <a:ea typeface="+mj-ea"/>
                <a:cs typeface="+mj-cs"/>
              </a:rPr>
              <a:t>Global Distribution of Falcon 9 Launch Sites</a:t>
            </a:r>
          </a:p>
        </p:txBody>
      </p:sp>
      <p:sp>
        <p:nvSpPr>
          <p:cNvPr id="23"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15711" y="1940561"/>
            <a:ext cx="5897880" cy="4415790"/>
          </a:xfrm>
          <a:prstGeom prst="rect">
            <a:avLst/>
          </a:prstGeom>
        </p:spPr>
        <p:txBody>
          <a:bodyPr vert="horz" lIns="91440" tIns="45720" rIns="91440" bIns="45720" rtlCol="0">
            <a:noAutofit/>
          </a:bodyPr>
          <a:lstStyle/>
          <a:p>
            <a:pPr marL="0" indent="0" algn="just">
              <a:buNone/>
            </a:pPr>
            <a:r>
              <a:rPr lang="en-US" sz="1400" b="1" i="0" dirty="0">
                <a:effectLst/>
              </a:rPr>
              <a:t>Screenshot Description:</a:t>
            </a:r>
            <a:endParaRPr lang="en-US" sz="1400" b="0" i="0" dirty="0">
              <a:effectLst/>
            </a:endParaRPr>
          </a:p>
          <a:p>
            <a:pPr algn="just"/>
            <a:r>
              <a:rPr lang="en-US" sz="1400" b="0" i="0" dirty="0">
                <a:effectLst/>
              </a:rPr>
              <a:t>The screenshot showcases a global map generated using Folium, depicting the distribution of Falcon 9 launch sites around the world.</a:t>
            </a:r>
          </a:p>
          <a:p>
            <a:pPr algn="just"/>
            <a:r>
              <a:rPr lang="en-US" sz="1400" b="0" i="0" dirty="0">
                <a:effectLst/>
              </a:rPr>
              <a:t>Each marker on the map represents a launch site where Falcon 9 missions have been conducted.</a:t>
            </a:r>
          </a:p>
          <a:p>
            <a:pPr algn="just"/>
            <a:r>
              <a:rPr lang="en-US" sz="1400" b="0" i="0" dirty="0">
                <a:effectLst/>
              </a:rPr>
              <a:t>The markers are strategically placed to indicate the geographical locations of launch facilities, providing a visual representation of SpaceX's operational reach.</a:t>
            </a:r>
          </a:p>
          <a:p>
            <a:pPr algn="just"/>
            <a:r>
              <a:rPr lang="en-US" sz="1400" b="0" i="0" dirty="0">
                <a:effectLst/>
              </a:rPr>
              <a:t>Key findings from the screenshot include:</a:t>
            </a:r>
          </a:p>
          <a:p>
            <a:pPr marL="742950" lvl="1" algn="just"/>
            <a:r>
              <a:rPr lang="en-US" sz="1400" b="0" i="0" dirty="0">
                <a:effectLst/>
              </a:rPr>
              <a:t>The widespread distribution of launch sites, indicates SpaceX's ability to launch missions from various locations.</a:t>
            </a:r>
          </a:p>
          <a:p>
            <a:pPr marL="742950" lvl="1" algn="just"/>
            <a:r>
              <a:rPr lang="en-US" sz="1400" b="0" i="0" dirty="0">
                <a:effectLst/>
              </a:rPr>
              <a:t>Concentrations of markers in specific regions, highlighting areas with higher launch activity or strategic importance for space missions.</a:t>
            </a:r>
          </a:p>
          <a:p>
            <a:pPr marL="742950" lvl="1" algn="just"/>
            <a:r>
              <a:rPr lang="en-US" sz="1400" b="0" i="0" dirty="0">
                <a:effectLst/>
              </a:rPr>
              <a:t>Geographic diversity in launch site locations, reflecting SpaceX's capability to access different orbital inclinations and trajectories for mission requirements.</a:t>
            </a:r>
          </a:p>
          <a:p>
            <a:pPr algn="just"/>
            <a:r>
              <a:rPr lang="en-US" sz="1400" b="0" i="0" dirty="0">
                <a:effectLst/>
              </a:rPr>
              <a:t>The map offers valuable insights into the global presence of Falcon 9 launch operations and the strategic considerations in selecting launch sites.</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362440" y="6356350"/>
            <a:ext cx="2743200" cy="365125"/>
          </a:xfrm>
        </p:spPr>
        <p:txBody>
          <a:bodyPr vert="horz" lIns="91440" tIns="45720" rIns="91440" bIns="45720" rtlCol="0" anchor="ctr">
            <a:normAutofit/>
          </a:bodyPr>
          <a:lstStyle/>
          <a:p>
            <a:pPr>
              <a:spcAft>
                <a:spcPts val="600"/>
              </a:spcAft>
              <a:defRPr/>
            </a:pPr>
            <a:r>
              <a:rPr lang="en-US" sz="1200" dirty="0">
                <a:solidFill>
                  <a:schemeClr val="tx1"/>
                </a:solidFill>
                <a:latin typeface="Calibri" panose="020F0502020204030204"/>
              </a:rPr>
              <a:t>38</a:t>
            </a:r>
            <a:fld id="{5075537C-CA84-1446-933C-8E9D027F9201}" type="slidenum">
              <a:rPr lang="en-US" sz="1200" smtClean="0">
                <a:solidFill>
                  <a:srgbClr val="FFFFFF"/>
                </a:solidFill>
                <a:latin typeface="Calibri" panose="020F0502020204030204"/>
              </a:rPr>
              <a:pPr>
                <a:spcAft>
                  <a:spcPts val="600"/>
                </a:spcAft>
                <a:defRPr/>
              </a:pPr>
              <a:t>38</a:t>
            </a:fld>
            <a:endParaRPr lang="en-US" sz="1200" dirty="0">
              <a:solidFill>
                <a:srgbClr val="FFFFFF"/>
              </a:solidFill>
              <a:latin typeface="Calibri" panose="020F0502020204030204"/>
            </a:endParaRPr>
          </a:p>
        </p:txBody>
      </p:sp>
      <p:graphicFrame>
        <p:nvGraphicFramePr>
          <p:cNvPr id="5" name="Object 4">
            <a:extLst>
              <a:ext uri="{FF2B5EF4-FFF2-40B4-BE49-F238E27FC236}">
                <a16:creationId xmlns:a16="http://schemas.microsoft.com/office/drawing/2014/main" id="{E1046667-BB62-396B-04BA-57086E3E6C12}"/>
              </a:ext>
            </a:extLst>
          </p:cNvPr>
          <p:cNvGraphicFramePr>
            <a:graphicFrameLocks noChangeAspect="1"/>
          </p:cNvGraphicFramePr>
          <p:nvPr>
            <p:extLst>
              <p:ext uri="{D42A27DB-BD31-4B8C-83A1-F6EECF244321}">
                <p14:modId xmlns:p14="http://schemas.microsoft.com/office/powerpoint/2010/main" val="3479510020"/>
              </p:ext>
            </p:extLst>
          </p:nvPr>
        </p:nvGraphicFramePr>
        <p:xfrm>
          <a:off x="6868160" y="1462721"/>
          <a:ext cx="4805680" cy="4415791"/>
        </p:xfrm>
        <a:graphic>
          <a:graphicData uri="http://schemas.openxmlformats.org/presentationml/2006/ole">
            <mc:AlternateContent xmlns:mc="http://schemas.openxmlformats.org/markup-compatibility/2006">
              <mc:Choice xmlns:v="urn:schemas-microsoft-com:vml" Requires="v">
                <p:oleObj r:id="rId2" imgW="17068800" imgH="10292912" progId="">
                  <p:embed/>
                </p:oleObj>
              </mc:Choice>
              <mc:Fallback>
                <p:oleObj r:id="rId2" imgW="17068800" imgH="10292912" progId="">
                  <p:embed/>
                  <p:pic>
                    <p:nvPicPr>
                      <p:cNvPr id="0" name=""/>
                      <p:cNvPicPr/>
                      <p:nvPr/>
                    </p:nvPicPr>
                    <p:blipFill>
                      <a:blip r:embed="rId3"/>
                      <a:stretch>
                        <a:fillRect/>
                      </a:stretch>
                    </p:blipFill>
                    <p:spPr>
                      <a:xfrm>
                        <a:off x="6868160" y="1462721"/>
                        <a:ext cx="4805680" cy="4415791"/>
                      </a:xfrm>
                      <a:prstGeom prst="rect">
                        <a:avLst/>
                      </a:prstGeom>
                    </p:spPr>
                  </p:pic>
                </p:oleObj>
              </mc:Fallback>
            </mc:AlternateContent>
          </a:graphicData>
        </a:graphic>
      </p:graphicFrame>
    </p:spTree>
    <p:extLst>
      <p:ext uri="{BB962C8B-B14F-4D97-AF65-F5344CB8AC3E}">
        <p14:creationId xmlns:p14="http://schemas.microsoft.com/office/powerpoint/2010/main" val="981671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836679" y="723899"/>
            <a:ext cx="6002110" cy="1145542"/>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chemeClr val="tx1"/>
                </a:solidFill>
                <a:latin typeface="+mj-lt"/>
                <a:ea typeface="+mj-ea"/>
                <a:cs typeface="+mj-cs"/>
              </a:rPr>
              <a:t>Falcon 9 Launch Outcomes Visualization</a:t>
            </a:r>
          </a:p>
        </p:txBody>
      </p:sp>
      <p:sp>
        <p:nvSpPr>
          <p:cNvPr id="20"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36679" y="1916430"/>
            <a:ext cx="5879080" cy="4051301"/>
          </a:xfrm>
          <a:prstGeom prst="rect">
            <a:avLst/>
          </a:prstGeom>
        </p:spPr>
        <p:txBody>
          <a:bodyPr vert="horz" lIns="91440" tIns="45720" rIns="91440" bIns="45720" rtlCol="0">
            <a:noAutofit/>
          </a:bodyPr>
          <a:lstStyle/>
          <a:p>
            <a:pPr marL="0" indent="0">
              <a:buNone/>
            </a:pPr>
            <a:r>
              <a:rPr lang="en-US" sz="1400" b="1" i="0" dirty="0">
                <a:effectLst/>
              </a:rPr>
              <a:t>Screenshot Description:</a:t>
            </a:r>
            <a:endParaRPr lang="en-US" sz="1400" b="0" i="0" dirty="0">
              <a:effectLst/>
            </a:endParaRPr>
          </a:p>
          <a:p>
            <a:r>
              <a:rPr lang="en-US" sz="1400" b="0" i="0" dirty="0">
                <a:effectLst/>
              </a:rPr>
              <a:t>The screenshot illustrates a Folium map with color-labeled launch outcomes, showcasing the success and failure of Falcon 9 missions.</a:t>
            </a:r>
          </a:p>
          <a:p>
            <a:r>
              <a:rPr lang="en-US" sz="1400" b="0" i="0" dirty="0">
                <a:effectLst/>
              </a:rPr>
              <a:t>Each marker on the map represents a specific launch site, with color-coded labels indicating the outcome of the corresponding mission.</a:t>
            </a:r>
          </a:p>
          <a:p>
            <a:r>
              <a:rPr lang="en-US" sz="1400" b="0" i="0" dirty="0">
                <a:effectLst/>
              </a:rPr>
              <a:t>The color legend provides clarity on the meaning of each label, distinguishing between successful landings, failed landings on drone ships, and other outcomes.</a:t>
            </a:r>
          </a:p>
          <a:p>
            <a:r>
              <a:rPr lang="en-US" sz="1400" b="0" i="0" dirty="0">
                <a:effectLst/>
              </a:rPr>
              <a:t>Key findings from the screenshot include:</a:t>
            </a:r>
          </a:p>
          <a:p>
            <a:pPr marL="742950" lvl="1"/>
            <a:r>
              <a:rPr lang="en-US" sz="1400" b="0" i="0" dirty="0">
                <a:effectLst/>
              </a:rPr>
              <a:t>Clear visualization of successful and unsuccessful Falcon 9 landings, allowing for easy interpretation of mission outcomes.</a:t>
            </a:r>
          </a:p>
          <a:p>
            <a:pPr marL="742950" lvl="1"/>
            <a:r>
              <a:rPr lang="en-US" sz="1400" b="0" i="0" dirty="0">
                <a:effectLst/>
              </a:rPr>
              <a:t>Geographic clustering of specific outcomes, indicating patterns in landing success rates across different launch sites.</a:t>
            </a:r>
          </a:p>
          <a:p>
            <a:pPr marL="742950" lvl="1"/>
            <a:r>
              <a:rPr lang="en-US" sz="1400" b="0" i="0" dirty="0">
                <a:effectLst/>
              </a:rPr>
              <a:t>Insights into the distribution of successful and failed landings, which can inform future mission planning and operational decisions.</a:t>
            </a:r>
          </a:p>
          <a:p>
            <a:r>
              <a:rPr lang="en-US" sz="1400" b="0" i="0" dirty="0">
                <a:effectLst/>
              </a:rPr>
              <a:t>The map offers valuable insights into the performance of Falcon 9 missions and highlights areas for improvement or optimization in SpaceX's launch operations.</a:t>
            </a:r>
          </a:p>
          <a:p>
            <a:pPr marL="0" indent="0">
              <a:buNone/>
            </a:pPr>
            <a:endParaRPr lang="en-US" sz="1400" b="0" i="0" dirty="0">
              <a:effectLst/>
              <a:highlight>
                <a:srgbClr val="FFFF00"/>
              </a:highlight>
            </a:endParaRP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291321" y="6327458"/>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solidFill>
                <a:latin typeface="Calibri" panose="020F0502020204030204"/>
              </a:rPr>
              <a:pPr>
                <a:spcAft>
                  <a:spcPts val="600"/>
                </a:spcAft>
                <a:defRPr/>
              </a:pPr>
              <a:t>39</a:t>
            </a:fld>
            <a:endParaRPr lang="en-US" sz="1200">
              <a:solidFill>
                <a:schemeClr val="tx1"/>
              </a:solidFill>
              <a:latin typeface="Calibri" panose="020F0502020204030204"/>
            </a:endParaRPr>
          </a:p>
        </p:txBody>
      </p:sp>
      <p:graphicFrame>
        <p:nvGraphicFramePr>
          <p:cNvPr id="2" name="Object 1">
            <a:extLst>
              <a:ext uri="{FF2B5EF4-FFF2-40B4-BE49-F238E27FC236}">
                <a16:creationId xmlns:a16="http://schemas.microsoft.com/office/drawing/2014/main" id="{CB1969DB-EA69-C4D9-82FF-1FACF9BD54A4}"/>
              </a:ext>
            </a:extLst>
          </p:cNvPr>
          <p:cNvGraphicFramePr>
            <a:graphicFrameLocks noChangeAspect="1"/>
          </p:cNvGraphicFramePr>
          <p:nvPr>
            <p:extLst>
              <p:ext uri="{D42A27DB-BD31-4B8C-83A1-F6EECF244321}">
                <p14:modId xmlns:p14="http://schemas.microsoft.com/office/powerpoint/2010/main" val="3634785335"/>
              </p:ext>
            </p:extLst>
          </p:nvPr>
        </p:nvGraphicFramePr>
        <p:xfrm>
          <a:off x="6715761" y="1219200"/>
          <a:ext cx="5151120" cy="4795520"/>
        </p:xfrm>
        <a:graphic>
          <a:graphicData uri="http://schemas.openxmlformats.org/presentationml/2006/ole">
            <mc:AlternateContent xmlns:mc="http://schemas.openxmlformats.org/markup-compatibility/2006">
              <mc:Choice xmlns:v="urn:schemas-microsoft-com:vml" Requires="v">
                <p:oleObj r:id="rId2" imgW="17130944" imgH="10308283" progId="">
                  <p:embed/>
                </p:oleObj>
              </mc:Choice>
              <mc:Fallback>
                <p:oleObj r:id="rId2" imgW="17130944" imgH="10308283" progId="">
                  <p:embed/>
                  <p:pic>
                    <p:nvPicPr>
                      <p:cNvPr id="0" name=""/>
                      <p:cNvPicPr/>
                      <p:nvPr/>
                    </p:nvPicPr>
                    <p:blipFill>
                      <a:blip r:embed="rId3"/>
                      <a:stretch>
                        <a:fillRect/>
                      </a:stretch>
                    </p:blipFill>
                    <p:spPr>
                      <a:xfrm>
                        <a:off x="6715761" y="1219200"/>
                        <a:ext cx="5151120" cy="4795520"/>
                      </a:xfrm>
                      <a:prstGeom prst="rect">
                        <a:avLst/>
                      </a:prstGeom>
                    </p:spPr>
                  </p:pic>
                </p:oleObj>
              </mc:Fallback>
            </mc:AlternateContent>
          </a:graphicData>
        </a:graphic>
      </p:graphicFrame>
    </p:spTree>
    <p:extLst>
      <p:ext uri="{BB962C8B-B14F-4D97-AF65-F5344CB8AC3E}">
        <p14:creationId xmlns:p14="http://schemas.microsoft.com/office/powerpoint/2010/main" val="239597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7" name="Rectangle 106">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5596501" y="489508"/>
            <a:ext cx="5754896" cy="88209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dirty="0">
                <a:solidFill>
                  <a:schemeClr val="tx1"/>
                </a:solidFill>
                <a:latin typeface="+mj-lt"/>
                <a:ea typeface="+mj-ea"/>
                <a:cs typeface="+mj-cs"/>
              </a:rPr>
              <a:t>Introduction</a:t>
            </a:r>
          </a:p>
        </p:txBody>
      </p:sp>
      <p:pic>
        <p:nvPicPr>
          <p:cNvPr id="21" name="Picture 20">
            <a:extLst>
              <a:ext uri="{FF2B5EF4-FFF2-40B4-BE49-F238E27FC236}">
                <a16:creationId xmlns:a16="http://schemas.microsoft.com/office/drawing/2014/main" id="{A4233F90-6162-D1A5-2AEB-2EC381D804D4}"/>
              </a:ext>
            </a:extLst>
          </p:cNvPr>
          <p:cNvPicPr>
            <a:picLocks noChangeAspect="1"/>
          </p:cNvPicPr>
          <p:nvPr/>
        </p:nvPicPr>
        <p:blipFill rotWithShape="1">
          <a:blip r:embed="rId2"/>
          <a:srcRect r="15268" b="-4"/>
          <a:stretch/>
        </p:blipFill>
        <p:spPr>
          <a:xfrm>
            <a:off x="910546" y="2296160"/>
            <a:ext cx="3484671" cy="2814320"/>
          </a:xfrm>
          <a:prstGeom prst="rect">
            <a:avLst/>
          </a:prstGeom>
        </p:spPr>
      </p:pic>
      <p:sp>
        <p:nvSpPr>
          <p:cNvPr id="91" name="Content Placeholder 2">
            <a:extLst>
              <a:ext uri="{FF2B5EF4-FFF2-40B4-BE49-F238E27FC236}">
                <a16:creationId xmlns:a16="http://schemas.microsoft.com/office/drawing/2014/main" id="{8E999A1B-8752-489F-A63B-EA2F60186B52}"/>
              </a:ext>
            </a:extLst>
          </p:cNvPr>
          <p:cNvSpPr txBox="1">
            <a:spLocks/>
          </p:cNvSpPr>
          <p:nvPr/>
        </p:nvSpPr>
        <p:spPr>
          <a:xfrm>
            <a:off x="5303520" y="1818640"/>
            <a:ext cx="6047878" cy="41351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indent="0" algn="just">
              <a:spcBef>
                <a:spcPts val="0"/>
              </a:spcBef>
              <a:spcAft>
                <a:spcPts val="800"/>
              </a:spcAft>
              <a:buNone/>
            </a:pPr>
            <a:r>
              <a:rPr lang="en-US" sz="1400" b="1" dirty="0">
                <a:solidFill>
                  <a:schemeClr val="tx1"/>
                </a:solidFill>
                <a:effectLst/>
                <a:latin typeface="+mn-lt"/>
              </a:rPr>
              <a:t>Project Background and Context:</a:t>
            </a:r>
          </a:p>
          <a:p>
            <a:pPr marL="0" marR="0" algn="just">
              <a:spcBef>
                <a:spcPts val="0"/>
              </a:spcBef>
              <a:spcAft>
                <a:spcPts val="800"/>
              </a:spcAft>
              <a:buFont typeface="Arial" panose="020B0604020202020204" pitchFamily="34" charset="0"/>
              <a:buChar char="•"/>
            </a:pPr>
            <a:endParaRPr lang="en-US" sz="1400" dirty="0">
              <a:solidFill>
                <a:schemeClr val="tx1"/>
              </a:solidFill>
              <a:effectLst/>
              <a:latin typeface="+mn-lt"/>
            </a:endParaRPr>
          </a:p>
          <a:p>
            <a:pPr marL="0" marR="0" algn="just">
              <a:spcBef>
                <a:spcPts val="0"/>
              </a:spcBef>
              <a:spcAft>
                <a:spcPts val="800"/>
              </a:spcAft>
              <a:buFont typeface="Arial" panose="020B0604020202020204" pitchFamily="34" charset="0"/>
              <a:buChar char="•"/>
            </a:pPr>
            <a:r>
              <a:rPr lang="en-US" sz="1400" dirty="0">
                <a:solidFill>
                  <a:schemeClr val="tx1"/>
                </a:solidFill>
                <a:effectLst/>
                <a:latin typeface="+mn-lt"/>
              </a:rPr>
              <a:t>The modern space race has shifted from a geopolitical competition to a commercial endeavor, with companies vying to dominate the emerging space industry. In this context, leveraging data science has become imperative for achieving a competitive edge. Our project, "Winning Space Race with Data Science," aims to explore the intersection of data science and space exploration, focusing on the domain of rocket launches and landing success.</a:t>
            </a:r>
          </a:p>
          <a:p>
            <a:pPr marL="0" marR="0" algn="just">
              <a:spcBef>
                <a:spcPts val="0"/>
              </a:spcBef>
              <a:spcAft>
                <a:spcPts val="800"/>
              </a:spcAft>
              <a:buFont typeface="Arial" panose="020B0604020202020204" pitchFamily="34" charset="0"/>
              <a:buChar char="•"/>
            </a:pPr>
            <a:endParaRPr lang="en-US" sz="1400" dirty="0">
              <a:solidFill>
                <a:schemeClr val="tx1"/>
              </a:solidFill>
              <a:effectLst/>
              <a:latin typeface="+mn-lt"/>
            </a:endParaRPr>
          </a:p>
          <a:p>
            <a:pPr marL="0" marR="0" indent="0" algn="just">
              <a:spcBef>
                <a:spcPts val="0"/>
              </a:spcBef>
              <a:spcAft>
                <a:spcPts val="800"/>
              </a:spcAft>
              <a:buNone/>
            </a:pPr>
            <a:r>
              <a:rPr lang="en-US" sz="1400" b="1" dirty="0">
                <a:solidFill>
                  <a:schemeClr val="tx1"/>
                </a:solidFill>
                <a:effectLst/>
                <a:latin typeface="+mn-lt"/>
              </a:rPr>
              <a:t>Problems to Address:</a:t>
            </a:r>
          </a:p>
          <a:p>
            <a:pPr marL="0" marR="0" algn="just">
              <a:spcBef>
                <a:spcPts val="0"/>
              </a:spcBef>
              <a:spcAft>
                <a:spcPts val="800"/>
              </a:spcAft>
              <a:buFont typeface="Arial" panose="020B0604020202020204" pitchFamily="34" charset="0"/>
              <a:buChar char="•"/>
            </a:pPr>
            <a:endParaRPr lang="en-US" sz="1400" dirty="0">
              <a:solidFill>
                <a:schemeClr val="tx1"/>
              </a:solidFill>
              <a:effectLst/>
              <a:latin typeface="+mn-lt"/>
            </a:endParaRPr>
          </a:p>
          <a:p>
            <a:pPr marL="0" marR="0" algn="just">
              <a:spcBef>
                <a:spcPts val="0"/>
              </a:spcBef>
              <a:spcAft>
                <a:spcPts val="800"/>
              </a:spcAft>
              <a:buFont typeface="Arial" panose="020B0604020202020204" pitchFamily="34" charset="0"/>
              <a:buChar char="•"/>
            </a:pPr>
            <a:r>
              <a:rPr lang="en-US" sz="1400" dirty="0">
                <a:solidFill>
                  <a:schemeClr val="tx1"/>
                </a:solidFill>
                <a:effectLst/>
                <a:latin typeface="+mn-lt"/>
              </a:rPr>
              <a:t>In this project, we seek to address several key challenges facing the space industry. These include predicting the success of Falcon 9 first-stage landings, optimizing launch site selection, and extracting actionable insights from extensive datasets provided by organizations like SpaceX. By tackling these problems, we aim to enhance decision-making processes, reduce operational risks, and ultimately contribute to the advancement of space exploration efforts.</a:t>
            </a:r>
          </a:p>
        </p:txBody>
      </p:sp>
      <p:sp>
        <p:nvSpPr>
          <p:cNvPr id="108" name="Rectangle 107">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defRPr/>
            </a:pPr>
            <a:fld id="{5075537C-CA84-1446-933C-8E9D027F9201}" type="slidenum">
              <a:rPr lang="en-US" sz="1100">
                <a:solidFill>
                  <a:srgbClr val="FFFFFF"/>
                </a:solidFill>
                <a:latin typeface="+mn-lt"/>
              </a:rPr>
              <a:pPr>
                <a:spcAft>
                  <a:spcPts val="600"/>
                </a:spcAft>
                <a:defRPr/>
              </a:pPr>
              <a:t>4</a:t>
            </a:fld>
            <a:endParaRPr lang="en-US" sz="1100">
              <a:solidFill>
                <a:srgbClr val="FFFFFF"/>
              </a:solidFill>
              <a:latin typeface="+mn-lt"/>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836679" y="436881"/>
            <a:ext cx="600211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chemeClr val="tx1"/>
                </a:solidFill>
                <a:latin typeface="+mj-lt"/>
                <a:ea typeface="+mj-ea"/>
                <a:cs typeface="+mj-cs"/>
              </a:rPr>
              <a:t>Launch Site Proximity Analysis</a:t>
            </a:r>
          </a:p>
        </p:txBody>
      </p:sp>
      <p:sp>
        <p:nvSpPr>
          <p:cNvPr id="18"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45838" y="1706880"/>
            <a:ext cx="5167282" cy="4427221"/>
          </a:xfrm>
          <a:prstGeom prst="rect">
            <a:avLst/>
          </a:prstGeom>
        </p:spPr>
        <p:txBody>
          <a:bodyPr vert="horz" lIns="91440" tIns="45720" rIns="91440" bIns="45720" rtlCol="0">
            <a:noAutofit/>
          </a:bodyPr>
          <a:lstStyle/>
          <a:p>
            <a:pPr marL="0" indent="0">
              <a:buNone/>
            </a:pPr>
            <a:r>
              <a:rPr lang="en-US" sz="1300" b="1" i="0" dirty="0">
                <a:effectLst/>
              </a:rPr>
              <a:t>Screenshot Description:</a:t>
            </a:r>
            <a:endParaRPr lang="en-US" sz="1300" b="0" i="0" dirty="0">
              <a:effectLst/>
            </a:endParaRPr>
          </a:p>
          <a:p>
            <a:r>
              <a:rPr lang="en-US" sz="1300" b="0" i="0" dirty="0">
                <a:effectLst/>
              </a:rPr>
              <a:t>The screenshot presents a detailed view of a selected launch site and its proximities, including nearby railways, highways, and coastlines, with distances calculated and displayed.</a:t>
            </a:r>
          </a:p>
          <a:p>
            <a:r>
              <a:rPr lang="en-US" sz="1300" b="0" i="0" dirty="0">
                <a:effectLst/>
              </a:rPr>
              <a:t>By zooming in on the map, users can examine the geographical context of the launch site and assess its accessibility and environmental factors.</a:t>
            </a:r>
          </a:p>
          <a:p>
            <a:r>
              <a:rPr lang="en-US" sz="1300" b="0" i="0" dirty="0">
                <a:effectLst/>
              </a:rPr>
              <a:t>Important elements and findings from the screenshot include:</a:t>
            </a:r>
          </a:p>
          <a:p>
            <a:pPr marL="742950" lvl="1"/>
            <a:r>
              <a:rPr lang="en-US" sz="1300" b="0" i="0" dirty="0">
                <a:effectLst/>
              </a:rPr>
              <a:t>Identification of nearby transportation infrastructure, such as railways and highways, which play a crucial role in the logistics and transportation of rocket components.</a:t>
            </a:r>
          </a:p>
          <a:p>
            <a:pPr marL="742950" lvl="1"/>
            <a:r>
              <a:rPr lang="en-US" sz="1300" b="0" i="0" dirty="0">
                <a:effectLst/>
              </a:rPr>
              <a:t>Visualization of coastlines and bodies of water surrounding the launch site, which may impact launch operations and safety considerations.</a:t>
            </a:r>
          </a:p>
          <a:p>
            <a:pPr marL="742950" lvl="1"/>
            <a:r>
              <a:rPr lang="en-US" sz="1300" b="0" i="0" dirty="0">
                <a:effectLst/>
              </a:rPr>
              <a:t>Calculation and display of distances between the launch site and its proximities, providing quantitative insights into travel times and potential operational constraints.</a:t>
            </a:r>
          </a:p>
          <a:p>
            <a:r>
              <a:rPr lang="en-US" sz="1300" b="0" i="0" dirty="0">
                <a:effectLst/>
              </a:rPr>
              <a:t>This analysis enables stakeholders to evaluate the suitability of the launch site based on its proximity to essential infrastructure and geographical features, facilitating informed decision-making for future missions.</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230360" y="629158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solidFill>
                <a:latin typeface="Calibri" panose="020F0502020204030204"/>
              </a:rPr>
              <a:pPr>
                <a:spcAft>
                  <a:spcPts val="600"/>
                </a:spcAft>
                <a:defRPr/>
              </a:pPr>
              <a:t>40</a:t>
            </a:fld>
            <a:endParaRPr lang="en-US" sz="1200">
              <a:solidFill>
                <a:schemeClr val="tx1"/>
              </a:solidFill>
              <a:latin typeface="Calibri" panose="020F0502020204030204"/>
            </a:endParaRPr>
          </a:p>
        </p:txBody>
      </p:sp>
      <p:graphicFrame>
        <p:nvGraphicFramePr>
          <p:cNvPr id="4" name="Object 3">
            <a:extLst>
              <a:ext uri="{FF2B5EF4-FFF2-40B4-BE49-F238E27FC236}">
                <a16:creationId xmlns:a16="http://schemas.microsoft.com/office/drawing/2014/main" id="{1B193AFB-5CB9-93F9-EBC2-B5A0EE3A5CAE}"/>
              </a:ext>
            </a:extLst>
          </p:cNvPr>
          <p:cNvGraphicFramePr>
            <a:graphicFrameLocks noChangeAspect="1"/>
          </p:cNvGraphicFramePr>
          <p:nvPr>
            <p:extLst>
              <p:ext uri="{D42A27DB-BD31-4B8C-83A1-F6EECF244321}">
                <p14:modId xmlns:p14="http://schemas.microsoft.com/office/powerpoint/2010/main" val="4214688397"/>
              </p:ext>
            </p:extLst>
          </p:nvPr>
        </p:nvGraphicFramePr>
        <p:xfrm>
          <a:off x="6197600" y="1004888"/>
          <a:ext cx="5720080" cy="4846637"/>
        </p:xfrm>
        <a:graphic>
          <a:graphicData uri="http://schemas.openxmlformats.org/presentationml/2006/ole">
            <mc:AlternateContent xmlns:mc="http://schemas.openxmlformats.org/markup-compatibility/2006">
              <mc:Choice xmlns:v="urn:schemas-microsoft-com:vml" Requires="v">
                <p:oleObj r:id="rId2" imgW="17052820" imgH="10167576" progId="">
                  <p:embed/>
                </p:oleObj>
              </mc:Choice>
              <mc:Fallback>
                <p:oleObj r:id="rId2" imgW="17052820" imgH="10167576" progId="">
                  <p:embed/>
                  <p:pic>
                    <p:nvPicPr>
                      <p:cNvPr id="0" name=""/>
                      <p:cNvPicPr/>
                      <p:nvPr/>
                    </p:nvPicPr>
                    <p:blipFill>
                      <a:blip r:embed="rId3"/>
                      <a:stretch>
                        <a:fillRect/>
                      </a:stretch>
                    </p:blipFill>
                    <p:spPr>
                      <a:xfrm>
                        <a:off x="6197600" y="1004888"/>
                        <a:ext cx="5720080" cy="4846637"/>
                      </a:xfrm>
                      <a:prstGeom prst="rect">
                        <a:avLst/>
                      </a:prstGeom>
                    </p:spPr>
                  </p:pic>
                </p:oleObj>
              </mc:Fallback>
            </mc:AlternateContent>
          </a:graphicData>
        </a:graphic>
      </p:graphicFrame>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8" y="1412240"/>
            <a:ext cx="5361972" cy="4907110"/>
          </a:xfrm>
          <a:prstGeom prst="rect">
            <a:avLst/>
          </a:prstGeom>
        </p:spPr>
        <p:txBody>
          <a:bodyPr lIns="91440" tIns="45720" rIns="91440" bIns="45720" anchor="t">
            <a:noAutofit/>
          </a:bodyPr>
          <a:lstStyle/>
          <a:p>
            <a:pPr marL="0" indent="0" algn="just">
              <a:buNone/>
            </a:pPr>
            <a:r>
              <a:rPr lang="en-US" sz="1500" b="1" i="0" dirty="0">
                <a:effectLst/>
                <a:latin typeface="Söhne"/>
              </a:rPr>
              <a:t>Screenshot Description:</a:t>
            </a:r>
            <a:endParaRPr lang="en-US" sz="1500" b="0" i="0" dirty="0">
              <a:effectLst/>
              <a:latin typeface="Söhne"/>
            </a:endParaRPr>
          </a:p>
          <a:p>
            <a:pPr algn="just">
              <a:buFont typeface="Arial" panose="020B0604020202020204" pitchFamily="34" charset="0"/>
              <a:buChar char="•"/>
            </a:pPr>
            <a:r>
              <a:rPr lang="en-US" sz="1500" b="0" i="0" dirty="0">
                <a:effectLst/>
                <a:latin typeface="Söhne"/>
              </a:rPr>
              <a:t>The screenshot displays a pie chart visualization depicting the launch success count for all launch sites.</a:t>
            </a:r>
          </a:p>
          <a:p>
            <a:pPr algn="just">
              <a:buFont typeface="Arial" panose="020B0604020202020204" pitchFamily="34" charset="0"/>
              <a:buChar char="•"/>
            </a:pPr>
            <a:r>
              <a:rPr lang="en-US" sz="1500" b="0" i="0" dirty="0">
                <a:effectLst/>
                <a:latin typeface="Söhne"/>
              </a:rPr>
              <a:t>Each segment of the pie chart represents a different launch site, with the proportion of successful launches indicated by the size of the segment.</a:t>
            </a:r>
          </a:p>
          <a:p>
            <a:pPr algn="just">
              <a:buFont typeface="Arial" panose="020B0604020202020204" pitchFamily="34" charset="0"/>
              <a:buChar char="•"/>
            </a:pPr>
            <a:r>
              <a:rPr lang="en-US" sz="1500" b="0" i="0" dirty="0">
                <a:effectLst/>
                <a:latin typeface="Söhne"/>
              </a:rPr>
              <a:t>Important elements and findings from the screenshot include:</a:t>
            </a:r>
          </a:p>
          <a:p>
            <a:pPr marL="742950" lvl="1" indent="-285750" algn="just">
              <a:buFont typeface="Arial" panose="020B0604020202020204" pitchFamily="34" charset="0"/>
              <a:buChar char="•"/>
            </a:pPr>
            <a:r>
              <a:rPr lang="en-US" sz="1500" b="0" i="0" dirty="0">
                <a:effectLst/>
                <a:latin typeface="Söhne"/>
              </a:rPr>
              <a:t>Clear visualization of the distribution of launch success counts across different launch sites, providing an overview of each site's performance.</a:t>
            </a:r>
          </a:p>
          <a:p>
            <a:pPr marL="742950" lvl="1" indent="-285750" algn="just">
              <a:buFont typeface="Arial" panose="020B0604020202020204" pitchFamily="34" charset="0"/>
              <a:buChar char="•"/>
            </a:pPr>
            <a:r>
              <a:rPr lang="en-US" sz="1500" b="0" i="0" dirty="0">
                <a:effectLst/>
                <a:latin typeface="Söhne"/>
              </a:rPr>
              <a:t>Identification of launch sites with the highest and lowest success rates, enabling stakeholders to assess the reliability and performance of each site.</a:t>
            </a:r>
          </a:p>
          <a:p>
            <a:pPr marL="742950" lvl="1" indent="-285750" algn="just">
              <a:buFont typeface="Arial" panose="020B0604020202020204" pitchFamily="34" charset="0"/>
              <a:buChar char="•"/>
            </a:pPr>
            <a:r>
              <a:rPr lang="en-US" sz="1500" b="0" i="0" dirty="0">
                <a:effectLst/>
                <a:latin typeface="Söhne"/>
              </a:rPr>
              <a:t>Comparison of success counts between different launch sites, highlighting disparities and potential areas for improvement.</a:t>
            </a:r>
          </a:p>
          <a:p>
            <a:pPr algn="just">
              <a:buFont typeface="Arial" panose="020B0604020202020204" pitchFamily="34" charset="0"/>
              <a:buChar char="•"/>
            </a:pPr>
            <a:r>
              <a:rPr lang="en-US" sz="1500" b="0" i="0" dirty="0">
                <a:effectLst/>
                <a:latin typeface="Söhne"/>
              </a:rPr>
              <a:t>This dashboard visualization offers a concise summary of launch success counts, allowing stakeholders to quickly grasp the performance metrics of various launch sites and make data-driven decisions for future missions.</a:t>
            </a:r>
          </a:p>
          <a:p>
            <a:pPr algn="just"/>
            <a:endParaRPr lang="en-US" sz="1500" b="0" i="0" dirty="0">
              <a:solidFill>
                <a:srgbClr val="FF0000"/>
              </a:solidFill>
              <a:effectLst/>
              <a:highlight>
                <a:srgbClr val="FFFF00"/>
              </a:highlight>
              <a:latin typeface="Söhne"/>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Count Dashboard Overview</a:t>
            </a:r>
          </a:p>
        </p:txBody>
      </p:sp>
      <p:graphicFrame>
        <p:nvGraphicFramePr>
          <p:cNvPr id="2" name="Object 1">
            <a:extLst>
              <a:ext uri="{FF2B5EF4-FFF2-40B4-BE49-F238E27FC236}">
                <a16:creationId xmlns:a16="http://schemas.microsoft.com/office/drawing/2014/main" id="{8BB8F5FD-9EA9-003E-E23E-DD8918509AB8}"/>
              </a:ext>
            </a:extLst>
          </p:cNvPr>
          <p:cNvGraphicFramePr>
            <a:graphicFrameLocks noChangeAspect="1"/>
          </p:cNvGraphicFramePr>
          <p:nvPr>
            <p:extLst>
              <p:ext uri="{D42A27DB-BD31-4B8C-83A1-F6EECF244321}">
                <p14:modId xmlns:p14="http://schemas.microsoft.com/office/powerpoint/2010/main" val="2450247134"/>
              </p:ext>
            </p:extLst>
          </p:nvPr>
        </p:nvGraphicFramePr>
        <p:xfrm>
          <a:off x="6197600" y="1412240"/>
          <a:ext cx="5598159" cy="4613333"/>
        </p:xfrm>
        <a:graphic>
          <a:graphicData uri="http://schemas.openxmlformats.org/presentationml/2006/ole">
            <mc:AlternateContent xmlns:mc="http://schemas.openxmlformats.org/markup-compatibility/2006">
              <mc:Choice xmlns:v="urn:schemas-microsoft-com:vml" Requires="v">
                <p:oleObj r:id="rId3" imgW="10585734" imgH="8415830" progId="">
                  <p:embed/>
                </p:oleObj>
              </mc:Choice>
              <mc:Fallback>
                <p:oleObj r:id="rId3" imgW="10585734" imgH="8415830" progId="">
                  <p:embed/>
                  <p:pic>
                    <p:nvPicPr>
                      <p:cNvPr id="0" name=""/>
                      <p:cNvPicPr/>
                      <p:nvPr/>
                    </p:nvPicPr>
                    <p:blipFill>
                      <a:blip r:embed="rId4"/>
                      <a:stretch>
                        <a:fillRect/>
                      </a:stretch>
                    </p:blipFill>
                    <p:spPr>
                      <a:xfrm>
                        <a:off x="6197600" y="1412240"/>
                        <a:ext cx="5598159" cy="4613333"/>
                      </a:xfrm>
                      <a:prstGeom prst="rect">
                        <a:avLst/>
                      </a:prstGeom>
                    </p:spPr>
                  </p:pic>
                </p:oleObj>
              </mc:Fallback>
            </mc:AlternateContent>
          </a:graphicData>
        </a:graphic>
      </p:graphicFrame>
    </p:spTree>
    <p:extLst>
      <p:ext uri="{BB962C8B-B14F-4D97-AF65-F5344CB8AC3E}">
        <p14:creationId xmlns:p14="http://schemas.microsoft.com/office/powerpoint/2010/main" val="700132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29921" y="1422400"/>
            <a:ext cx="5720079" cy="4754563"/>
          </a:xfrm>
          <a:prstGeom prst="rect">
            <a:avLst/>
          </a:prstGeom>
        </p:spPr>
        <p:txBody>
          <a:bodyPr lIns="91440" tIns="45720" rIns="91440" bIns="45720" anchor="t">
            <a:noAutofit/>
          </a:bodyPr>
          <a:lstStyle/>
          <a:p>
            <a:pPr marL="0" indent="0" algn="just">
              <a:buNone/>
            </a:pPr>
            <a:r>
              <a:rPr lang="en-US" sz="1400" b="1" i="0" dirty="0">
                <a:effectLst/>
                <a:latin typeface="Söhne"/>
              </a:rPr>
              <a:t>Screenshot Description:</a:t>
            </a:r>
            <a:endParaRPr lang="en-US" sz="1400" b="0" i="0" dirty="0">
              <a:effectLst/>
              <a:latin typeface="Söhne"/>
            </a:endParaRPr>
          </a:p>
          <a:p>
            <a:pPr algn="just">
              <a:buFont typeface="Arial" panose="020B0604020202020204" pitchFamily="34" charset="0"/>
              <a:buChar char="•"/>
            </a:pPr>
            <a:r>
              <a:rPr lang="en-US" sz="1400" b="0" i="0" dirty="0">
                <a:effectLst/>
                <a:latin typeface="Söhne"/>
              </a:rPr>
              <a:t>The screenshot displays a pie chart visualization representing the launch success ratio for the top-performing launch site.</a:t>
            </a:r>
          </a:p>
          <a:p>
            <a:pPr algn="just">
              <a:buFont typeface="Arial" panose="020B0604020202020204" pitchFamily="34" charset="0"/>
              <a:buChar char="•"/>
            </a:pPr>
            <a:r>
              <a:rPr lang="en-US" sz="1400" b="0" i="0" dirty="0">
                <a:effectLst/>
                <a:latin typeface="Söhne"/>
              </a:rPr>
              <a:t>Each segment of the pie chart represents a different outcome of the launches from the selected launch site, categorized as success or failure.</a:t>
            </a:r>
          </a:p>
          <a:p>
            <a:pPr algn="just">
              <a:buFont typeface="Arial" panose="020B0604020202020204" pitchFamily="34" charset="0"/>
              <a:buChar char="•"/>
            </a:pPr>
            <a:r>
              <a:rPr lang="en-US" sz="1400" b="0" i="0" dirty="0">
                <a:effectLst/>
                <a:latin typeface="Söhne"/>
              </a:rPr>
              <a:t>The size of each segment indicates the proportion of successful or failed launches from the chosen launch site.</a:t>
            </a:r>
          </a:p>
          <a:p>
            <a:pPr algn="just">
              <a:buFont typeface="Arial" panose="020B0604020202020204" pitchFamily="34" charset="0"/>
              <a:buChar char="•"/>
            </a:pPr>
            <a:r>
              <a:rPr lang="en-US" sz="1400" b="0" i="0" dirty="0">
                <a:effectLst/>
                <a:latin typeface="Söhne"/>
              </a:rPr>
              <a:t>Important elements and findings from the screenshot include:</a:t>
            </a:r>
          </a:p>
          <a:p>
            <a:pPr marL="742950" lvl="1" indent="-285750" algn="just">
              <a:buFont typeface="Arial" panose="020B0604020202020204" pitchFamily="34" charset="0"/>
              <a:buChar char="•"/>
            </a:pPr>
            <a:r>
              <a:rPr lang="en-US" sz="1400" b="0" i="0" dirty="0">
                <a:effectLst/>
                <a:latin typeface="Söhne"/>
              </a:rPr>
              <a:t>Clear visualization of the launch success ratio for the top-performing launch site, providing insights into its overall performance.</a:t>
            </a:r>
          </a:p>
          <a:p>
            <a:pPr marL="742950" lvl="1" indent="-285750" algn="just">
              <a:buFont typeface="Arial" panose="020B0604020202020204" pitchFamily="34" charset="0"/>
              <a:buChar char="•"/>
            </a:pPr>
            <a:r>
              <a:rPr lang="en-US" sz="1400" b="0" i="0" dirty="0">
                <a:effectLst/>
                <a:latin typeface="Söhne"/>
              </a:rPr>
              <a:t>Identification of the proportion of successful and failed launches, enabling stakeholders to assess the reliability and success rate of the selected launch site.</a:t>
            </a:r>
          </a:p>
          <a:p>
            <a:pPr marL="742950" lvl="1" indent="-285750" algn="just">
              <a:buFont typeface="Arial" panose="020B0604020202020204" pitchFamily="34" charset="0"/>
              <a:buChar char="•"/>
            </a:pPr>
            <a:r>
              <a:rPr lang="en-US" sz="1400" b="0" i="0" dirty="0">
                <a:effectLst/>
                <a:latin typeface="Söhne"/>
              </a:rPr>
              <a:t>Comparison of the success ratio with other launch sites, allowing stakeholders to evaluate the relative performance of different launch facilities.</a:t>
            </a:r>
          </a:p>
          <a:p>
            <a:pPr algn="just">
              <a:buFont typeface="Arial" panose="020B0604020202020204" pitchFamily="34" charset="0"/>
              <a:buChar char="•"/>
            </a:pPr>
            <a:r>
              <a:rPr lang="en-US" sz="1400" b="0" i="0" dirty="0">
                <a:effectLst/>
                <a:latin typeface="Söhne"/>
              </a:rPr>
              <a:t>This dashboard visualization offers a focused analysis of the launch success ratio for the top launch site, aiding stakeholders in understanding the effectiveness of the chosen facility in achieving mission objectives.</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Ratio for Top Launch Site Dashboard Overview</a:t>
            </a:r>
          </a:p>
        </p:txBody>
      </p:sp>
      <p:graphicFrame>
        <p:nvGraphicFramePr>
          <p:cNvPr id="2" name="Object 1">
            <a:extLst>
              <a:ext uri="{FF2B5EF4-FFF2-40B4-BE49-F238E27FC236}">
                <a16:creationId xmlns:a16="http://schemas.microsoft.com/office/drawing/2014/main" id="{7BE0052F-C8F6-D01E-2B42-DF5C18E163AF}"/>
              </a:ext>
            </a:extLst>
          </p:cNvPr>
          <p:cNvGraphicFramePr>
            <a:graphicFrameLocks noChangeAspect="1"/>
          </p:cNvGraphicFramePr>
          <p:nvPr>
            <p:extLst>
              <p:ext uri="{D42A27DB-BD31-4B8C-83A1-F6EECF244321}">
                <p14:modId xmlns:p14="http://schemas.microsoft.com/office/powerpoint/2010/main" val="1739632525"/>
              </p:ext>
            </p:extLst>
          </p:nvPr>
        </p:nvGraphicFramePr>
        <p:xfrm>
          <a:off x="6461760" y="1422400"/>
          <a:ext cx="5303520" cy="4603173"/>
        </p:xfrm>
        <a:graphic>
          <a:graphicData uri="http://schemas.openxmlformats.org/presentationml/2006/ole">
            <mc:AlternateContent xmlns:mc="http://schemas.openxmlformats.org/markup-compatibility/2006">
              <mc:Choice xmlns:v="urn:schemas-microsoft-com:vml" Requires="v">
                <p:oleObj r:id="rId3" imgW="10569754" imgH="8321828" progId="">
                  <p:embed/>
                </p:oleObj>
              </mc:Choice>
              <mc:Fallback>
                <p:oleObj r:id="rId3" imgW="10569754" imgH="8321828" progId="">
                  <p:embed/>
                  <p:pic>
                    <p:nvPicPr>
                      <p:cNvPr id="0" name=""/>
                      <p:cNvPicPr/>
                      <p:nvPr/>
                    </p:nvPicPr>
                    <p:blipFill>
                      <a:blip r:embed="rId4"/>
                      <a:stretch>
                        <a:fillRect/>
                      </a:stretch>
                    </p:blipFill>
                    <p:spPr>
                      <a:xfrm>
                        <a:off x="6461760" y="1422400"/>
                        <a:ext cx="5303520" cy="4603173"/>
                      </a:xfrm>
                      <a:prstGeom prst="rect">
                        <a:avLst/>
                      </a:prstGeom>
                    </p:spPr>
                  </p:pic>
                </p:oleObj>
              </mc:Fallback>
            </mc:AlternateContent>
          </a:graphicData>
        </a:graphic>
      </p:graphicFrame>
    </p:spTree>
    <p:extLst>
      <p:ext uri="{BB962C8B-B14F-4D97-AF65-F5344CB8AC3E}">
        <p14:creationId xmlns:p14="http://schemas.microsoft.com/office/powerpoint/2010/main" val="1866160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9" y="1391920"/>
            <a:ext cx="4843812" cy="5035291"/>
          </a:xfrm>
          <a:prstGeom prst="rect">
            <a:avLst/>
          </a:prstGeom>
        </p:spPr>
        <p:txBody>
          <a:bodyPr lIns="91440" tIns="45720" rIns="91440" bIns="45720" anchor="t">
            <a:noAutofit/>
          </a:bodyPr>
          <a:lstStyle/>
          <a:p>
            <a:pPr marL="0" indent="0" algn="just">
              <a:buNone/>
            </a:pPr>
            <a:r>
              <a:rPr lang="en-US" sz="1200" b="1" i="0" dirty="0">
                <a:effectLst/>
                <a:latin typeface="Söhne"/>
              </a:rPr>
              <a:t>Screenshot Description:</a:t>
            </a:r>
            <a:endParaRPr lang="en-US" sz="1200" b="0" i="0" dirty="0">
              <a:effectLst/>
              <a:latin typeface="Söhne"/>
            </a:endParaRPr>
          </a:p>
          <a:p>
            <a:pPr algn="just">
              <a:buFont typeface="Arial" panose="020B0604020202020204" pitchFamily="34" charset="0"/>
              <a:buChar char="•"/>
            </a:pPr>
            <a:r>
              <a:rPr lang="en-US" sz="1200" b="0" i="0" dirty="0">
                <a:effectLst/>
                <a:latin typeface="Söhne"/>
              </a:rPr>
              <a:t>The screenshot depicts a scatter plot visualization illustrating the relationship between payload mass and launch outcomes for all launch sites.</a:t>
            </a:r>
          </a:p>
          <a:p>
            <a:pPr algn="just">
              <a:buFont typeface="Arial" panose="020B0604020202020204" pitchFamily="34" charset="0"/>
              <a:buChar char="•"/>
            </a:pPr>
            <a:r>
              <a:rPr lang="en-US" sz="1200" b="0" i="0" dirty="0">
                <a:effectLst/>
                <a:latin typeface="Söhne"/>
              </a:rPr>
              <a:t>Each data point on the scatter plot represents a specific launch, with the payload mass plotted on the x-axis and the launch outcome (success or failure) on the y-axis.</a:t>
            </a:r>
          </a:p>
          <a:p>
            <a:pPr algn="just">
              <a:buFont typeface="Arial" panose="020B0604020202020204" pitchFamily="34" charset="0"/>
              <a:buChar char="•"/>
            </a:pPr>
            <a:r>
              <a:rPr lang="en-US" sz="1200" b="0" i="0" dirty="0">
                <a:effectLst/>
                <a:latin typeface="Söhne"/>
              </a:rPr>
              <a:t>The scatter plot includes a range slider allowing users to select different payload ranges for analysis, dynamically updating the plot based on the chosen range.</a:t>
            </a:r>
          </a:p>
          <a:p>
            <a:pPr algn="just">
              <a:buFont typeface="Arial" panose="020B0604020202020204" pitchFamily="34" charset="0"/>
              <a:buChar char="•"/>
            </a:pPr>
            <a:r>
              <a:rPr lang="en-US" sz="1200" b="0" i="0" dirty="0">
                <a:effectLst/>
                <a:latin typeface="Söhne"/>
              </a:rPr>
              <a:t>Important elements and findings from the screenshot include:</a:t>
            </a:r>
          </a:p>
          <a:p>
            <a:pPr marL="742950" lvl="1" indent="-285750" algn="just">
              <a:buFont typeface="Arial" panose="020B0604020202020204" pitchFamily="34" charset="0"/>
              <a:buChar char="•"/>
            </a:pPr>
            <a:r>
              <a:rPr lang="en-US" sz="1200" b="0" i="0" dirty="0">
                <a:effectLst/>
                <a:latin typeface="Söhne"/>
              </a:rPr>
              <a:t>Analysis of the success rate based on different payload ranges, enabling stakeholders to identify trends and patterns in launch outcomes concerning payload mass.</a:t>
            </a:r>
          </a:p>
          <a:p>
            <a:pPr marL="742950" lvl="1" indent="-285750" algn="just">
              <a:buFont typeface="Arial" panose="020B0604020202020204" pitchFamily="34" charset="0"/>
              <a:buChar char="•"/>
            </a:pPr>
            <a:r>
              <a:rPr lang="en-US" sz="1200" b="0" i="0" dirty="0">
                <a:effectLst/>
                <a:latin typeface="Söhne"/>
              </a:rPr>
              <a:t>Identification of outlier data points representing launches with exceptionally high or low payload masses and their corresponding launch outcomes.</a:t>
            </a:r>
          </a:p>
          <a:p>
            <a:pPr marL="742950" lvl="1" indent="-285750" algn="just">
              <a:buFont typeface="Arial" panose="020B0604020202020204" pitchFamily="34" charset="0"/>
              <a:buChar char="•"/>
            </a:pPr>
            <a:r>
              <a:rPr lang="en-US" sz="1200" b="0" i="0" dirty="0">
                <a:effectLst/>
                <a:latin typeface="Söhne"/>
              </a:rPr>
              <a:t>Exploration of the relationship between payload mass and launch success/failure, providing insights into the impact of payload size on mission outcomes.</a:t>
            </a:r>
          </a:p>
          <a:p>
            <a:pPr algn="just">
              <a:buFont typeface="Arial" panose="020B0604020202020204" pitchFamily="34" charset="0"/>
              <a:buChar char="•"/>
            </a:pPr>
            <a:r>
              <a:rPr lang="en-US" sz="1200" b="0" i="0" dirty="0">
                <a:effectLst/>
                <a:latin typeface="Söhne"/>
              </a:rPr>
              <a:t>Stakeholders can use this interactive visualization to assess the influence of payload mass on launch success and make informed decisions regarding payload planning and mission objectives.</a:t>
            </a:r>
          </a:p>
          <a:p>
            <a:pPr marL="0" indent="0" algn="just">
              <a:buNone/>
            </a:pPr>
            <a:endParaRPr lang="en-US" sz="1200" b="0" i="0" dirty="0">
              <a:solidFill>
                <a:srgbClr val="FF0000"/>
              </a:solidFill>
              <a:effectLst/>
              <a:highlight>
                <a:srgbClr val="FFFF00"/>
              </a:highlight>
              <a:latin typeface="Söhne"/>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Analysis Dashboard Overview</a:t>
            </a:r>
          </a:p>
        </p:txBody>
      </p:sp>
      <p:graphicFrame>
        <p:nvGraphicFramePr>
          <p:cNvPr id="2" name="Object 1">
            <a:extLst>
              <a:ext uri="{FF2B5EF4-FFF2-40B4-BE49-F238E27FC236}">
                <a16:creationId xmlns:a16="http://schemas.microsoft.com/office/drawing/2014/main" id="{2CBBE19E-008C-D38B-69F1-A12A74F89B58}"/>
              </a:ext>
            </a:extLst>
          </p:cNvPr>
          <p:cNvGraphicFramePr>
            <a:graphicFrameLocks noChangeAspect="1"/>
          </p:cNvGraphicFramePr>
          <p:nvPr>
            <p:extLst>
              <p:ext uri="{D42A27DB-BD31-4B8C-83A1-F6EECF244321}">
                <p14:modId xmlns:p14="http://schemas.microsoft.com/office/powerpoint/2010/main" val="783211558"/>
              </p:ext>
            </p:extLst>
          </p:nvPr>
        </p:nvGraphicFramePr>
        <p:xfrm>
          <a:off x="5702332" y="1391921"/>
          <a:ext cx="6024880" cy="2316480"/>
        </p:xfrm>
        <a:graphic>
          <a:graphicData uri="http://schemas.openxmlformats.org/presentationml/2006/ole">
            <mc:AlternateContent xmlns:mc="http://schemas.openxmlformats.org/markup-compatibility/2006">
              <mc:Choice xmlns:v="urn:schemas-microsoft-com:vml" Requires="v">
                <p:oleObj r:id="rId3" imgW="17585480" imgH="7837039" progId="">
                  <p:embed/>
                </p:oleObj>
              </mc:Choice>
              <mc:Fallback>
                <p:oleObj r:id="rId3" imgW="17585480" imgH="7837039" progId="">
                  <p:embed/>
                  <p:pic>
                    <p:nvPicPr>
                      <p:cNvPr id="0" name=""/>
                      <p:cNvPicPr/>
                      <p:nvPr/>
                    </p:nvPicPr>
                    <p:blipFill>
                      <a:blip r:embed="rId4"/>
                      <a:stretch>
                        <a:fillRect/>
                      </a:stretch>
                    </p:blipFill>
                    <p:spPr>
                      <a:xfrm>
                        <a:off x="5702332" y="1391921"/>
                        <a:ext cx="6024880" cy="2316480"/>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D046B91E-76BC-AE99-DD28-ED95065EB4D6}"/>
              </a:ext>
            </a:extLst>
          </p:cNvPr>
          <p:cNvGraphicFramePr>
            <a:graphicFrameLocks noChangeAspect="1"/>
          </p:cNvGraphicFramePr>
          <p:nvPr>
            <p:extLst>
              <p:ext uri="{D42A27DB-BD31-4B8C-83A1-F6EECF244321}">
                <p14:modId xmlns:p14="http://schemas.microsoft.com/office/powerpoint/2010/main" val="3264258675"/>
              </p:ext>
            </p:extLst>
          </p:nvPr>
        </p:nvGraphicFramePr>
        <p:xfrm>
          <a:off x="5702332" y="3853586"/>
          <a:ext cx="6024880" cy="2171987"/>
        </p:xfrm>
        <a:graphic>
          <a:graphicData uri="http://schemas.openxmlformats.org/presentationml/2006/ole">
            <mc:AlternateContent xmlns:mc="http://schemas.openxmlformats.org/markup-compatibility/2006">
              <mc:Choice xmlns:v="urn:schemas-microsoft-com:vml" Requires="v">
                <p:oleObj r:id="rId5" imgW="17522745" imgH="7852410" progId="">
                  <p:embed/>
                </p:oleObj>
              </mc:Choice>
              <mc:Fallback>
                <p:oleObj r:id="rId5" imgW="17522745" imgH="7852410" progId="">
                  <p:embed/>
                  <p:pic>
                    <p:nvPicPr>
                      <p:cNvPr id="0" name=""/>
                      <p:cNvPicPr/>
                      <p:nvPr/>
                    </p:nvPicPr>
                    <p:blipFill>
                      <a:blip r:embed="rId6"/>
                      <a:stretch>
                        <a:fillRect/>
                      </a:stretch>
                    </p:blipFill>
                    <p:spPr>
                      <a:xfrm>
                        <a:off x="5702332" y="3853586"/>
                        <a:ext cx="6024880" cy="2171987"/>
                      </a:xfrm>
                      <a:prstGeom prst="rect">
                        <a:avLst/>
                      </a:prstGeom>
                    </p:spPr>
                  </p:pic>
                </p:oleObj>
              </mc:Fallback>
            </mc:AlternateContent>
          </a:graphicData>
        </a:graphic>
      </p:graphicFrame>
    </p:spTree>
    <p:extLst>
      <p:ext uri="{BB962C8B-B14F-4D97-AF65-F5344CB8AC3E}">
        <p14:creationId xmlns:p14="http://schemas.microsoft.com/office/powerpoint/2010/main" val="2523596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463040"/>
            <a:ext cx="5508869" cy="5140960"/>
          </a:xfrm>
          <a:prstGeom prst="rect">
            <a:avLst/>
          </a:prstGeom>
        </p:spPr>
        <p:txBody>
          <a:bodyPr>
            <a:noAutofit/>
          </a:bodyPr>
          <a:lstStyle/>
          <a:p>
            <a:pPr marL="0" indent="0" algn="just">
              <a:buNone/>
            </a:pPr>
            <a:r>
              <a:rPr lang="en-US" sz="1100" b="1" i="0" dirty="0">
                <a:solidFill>
                  <a:srgbClr val="0D0D0D"/>
                </a:solidFill>
                <a:effectLst/>
                <a:latin typeface="Söhne"/>
              </a:rPr>
              <a:t>Visualization Description:</a:t>
            </a:r>
            <a:endParaRPr lang="en-US" sz="1100" b="0" i="0" dirty="0">
              <a:solidFill>
                <a:srgbClr val="0D0D0D"/>
              </a:solidFill>
              <a:effectLst/>
              <a:latin typeface="Söhne"/>
            </a:endParaRPr>
          </a:p>
          <a:p>
            <a:pPr algn="just">
              <a:buFont typeface="Arial" panose="020B0604020202020204" pitchFamily="34" charset="0"/>
              <a:buChar char="•"/>
            </a:pPr>
            <a:r>
              <a:rPr lang="en-US" sz="1100" b="0" i="0" dirty="0">
                <a:solidFill>
                  <a:srgbClr val="0D0D0D"/>
                </a:solidFill>
                <a:effectLst/>
                <a:latin typeface="Söhne"/>
              </a:rPr>
              <a:t>The bar chart displays the classification accuracy of all built classification models, allowing stakeholders to compare the performance of each model.</a:t>
            </a:r>
          </a:p>
          <a:p>
            <a:pPr algn="just">
              <a:buFont typeface="Arial" panose="020B0604020202020204" pitchFamily="34" charset="0"/>
              <a:buChar char="•"/>
            </a:pPr>
            <a:r>
              <a:rPr lang="en-US" sz="1100" b="0" i="0" dirty="0">
                <a:solidFill>
                  <a:srgbClr val="0D0D0D"/>
                </a:solidFill>
                <a:effectLst/>
                <a:latin typeface="Söhne"/>
              </a:rPr>
              <a:t>Each bar represents a different classification model, with the height of the bar indicating the accuracy achieved by that model.</a:t>
            </a:r>
          </a:p>
          <a:p>
            <a:pPr algn="just">
              <a:buFont typeface="Arial" panose="020B0604020202020204" pitchFamily="34" charset="0"/>
              <a:buChar char="•"/>
            </a:pPr>
            <a:r>
              <a:rPr lang="en-US" sz="1100" b="0" i="0" dirty="0">
                <a:solidFill>
                  <a:srgbClr val="0D0D0D"/>
                </a:solidFill>
                <a:effectLst/>
                <a:latin typeface="Söhne"/>
              </a:rPr>
              <a:t>The classification accuracy is measured as the percentage of correctly classified instances compared to the total number of instances.</a:t>
            </a:r>
          </a:p>
          <a:p>
            <a:pPr algn="just">
              <a:buFont typeface="Arial" panose="020B0604020202020204" pitchFamily="34" charset="0"/>
              <a:buChar char="•"/>
            </a:pPr>
            <a:r>
              <a:rPr lang="en-US" sz="1100" b="0" i="0" dirty="0">
                <a:solidFill>
                  <a:srgbClr val="0D0D0D"/>
                </a:solidFill>
                <a:effectLst/>
                <a:latin typeface="Söhne"/>
              </a:rPr>
              <a:t>The bar chart enables stakeholders to quickly identify which classification model achieved the highest accuracy.</a:t>
            </a:r>
          </a:p>
          <a:p>
            <a:pPr marL="0" indent="0" algn="just">
              <a:buNone/>
            </a:pPr>
            <a:r>
              <a:rPr lang="en-US" sz="1100" b="1" i="0" dirty="0">
                <a:solidFill>
                  <a:srgbClr val="0D0D0D"/>
                </a:solidFill>
                <a:effectLst/>
                <a:latin typeface="Söhne"/>
              </a:rPr>
              <a:t>Key Findings:</a:t>
            </a:r>
            <a:endParaRPr lang="en-US" sz="1100" b="0" i="0" dirty="0">
              <a:solidFill>
                <a:srgbClr val="0D0D0D"/>
              </a:solidFill>
              <a:effectLst/>
              <a:latin typeface="Söhne"/>
            </a:endParaRPr>
          </a:p>
          <a:p>
            <a:pPr algn="just">
              <a:buFont typeface="Arial" panose="020B0604020202020204" pitchFamily="34" charset="0"/>
              <a:buChar char="•"/>
            </a:pPr>
            <a:r>
              <a:rPr lang="en-US" sz="1100" b="0" i="0" dirty="0">
                <a:solidFill>
                  <a:srgbClr val="0D0D0D"/>
                </a:solidFill>
                <a:effectLst/>
                <a:latin typeface="Söhne"/>
              </a:rPr>
              <a:t>Based on the visualization, it is evident that the Random Forest achieved the highest classification accuracy among all models.</a:t>
            </a:r>
          </a:p>
          <a:p>
            <a:pPr algn="just">
              <a:buFont typeface="Arial" panose="020B0604020202020204" pitchFamily="34" charset="0"/>
              <a:buChar char="•"/>
            </a:pPr>
            <a:r>
              <a:rPr lang="en-US" sz="1100" b="0" i="0" dirty="0">
                <a:solidFill>
                  <a:srgbClr val="0D0D0D"/>
                </a:solidFill>
                <a:effectLst/>
                <a:latin typeface="Söhne"/>
              </a:rPr>
              <a:t>The accuracy of each model can be compared visually to determine the most effective model for predicting the success of Falcon 9 first-stage landings.</a:t>
            </a:r>
          </a:p>
          <a:p>
            <a:pPr algn="just">
              <a:buFont typeface="Arial" panose="020B0604020202020204" pitchFamily="34" charset="0"/>
              <a:buChar char="•"/>
            </a:pPr>
            <a:r>
              <a:rPr lang="en-US" sz="1100" b="0" i="0" dirty="0">
                <a:solidFill>
                  <a:srgbClr val="0D0D0D"/>
                </a:solidFill>
                <a:effectLst/>
                <a:latin typeface="Söhne"/>
              </a:rPr>
              <a:t>The model with the highest accuracy can be selected for deployment in real-world scenarios to assist in decision-making processes related to Falcon 9 launch success predictions.</a:t>
            </a:r>
          </a:p>
          <a:p>
            <a:pPr algn="just"/>
            <a:r>
              <a:rPr lang="en-US" sz="1100" b="0" i="0" dirty="0">
                <a:solidFill>
                  <a:srgbClr val="0D0D0D"/>
                </a:solidFill>
                <a:effectLst/>
                <a:latin typeface="Söhne"/>
              </a:rPr>
              <a:t>The model with the highest accuracy is: Random Forest with accuracy 0.88</a:t>
            </a:r>
          </a:p>
        </p:txBody>
      </p:sp>
      <p:sp>
        <p:nvSpPr>
          <p:cNvPr id="3" name="Title 1">
            <a:extLst>
              <a:ext uri="{FF2B5EF4-FFF2-40B4-BE49-F238E27FC236}">
                <a16:creationId xmlns:a16="http://schemas.microsoft.com/office/drawing/2014/main" id="{D51FFACF-AB35-F9F8-960C-B3CE6AB65E0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7" name="Object 6">
            <a:extLst>
              <a:ext uri="{FF2B5EF4-FFF2-40B4-BE49-F238E27FC236}">
                <a16:creationId xmlns:a16="http://schemas.microsoft.com/office/drawing/2014/main" id="{4598AD12-FE01-037B-E065-9AC47036B429}"/>
              </a:ext>
            </a:extLst>
          </p:cNvPr>
          <p:cNvGraphicFramePr>
            <a:graphicFrameLocks noChangeAspect="1"/>
          </p:cNvGraphicFramePr>
          <p:nvPr>
            <p:extLst>
              <p:ext uri="{D42A27DB-BD31-4B8C-83A1-F6EECF244321}">
                <p14:modId xmlns:p14="http://schemas.microsoft.com/office/powerpoint/2010/main" val="843731264"/>
              </p:ext>
            </p:extLst>
          </p:nvPr>
        </p:nvGraphicFramePr>
        <p:xfrm>
          <a:off x="6398342" y="1463040"/>
          <a:ext cx="5508869" cy="4261199"/>
        </p:xfrm>
        <a:graphic>
          <a:graphicData uri="http://schemas.openxmlformats.org/presentationml/2006/ole">
            <mc:AlternateContent xmlns:mc="http://schemas.openxmlformats.org/markup-compatibility/2006">
              <mc:Choice xmlns:v="urn:schemas-microsoft-com:vml" Requires="v">
                <p:oleObj r:id="rId2" imgW="15643638" imgH="9651453" progId="">
                  <p:embed/>
                </p:oleObj>
              </mc:Choice>
              <mc:Fallback>
                <p:oleObj r:id="rId2" imgW="15643638" imgH="9651453" progId="">
                  <p:embed/>
                  <p:pic>
                    <p:nvPicPr>
                      <p:cNvPr id="3" name="Object 2">
                        <a:extLst>
                          <a:ext uri="{FF2B5EF4-FFF2-40B4-BE49-F238E27FC236}">
                            <a16:creationId xmlns:a16="http://schemas.microsoft.com/office/drawing/2014/main" id="{A670083A-0A93-6464-B949-C9C6029F3E1B}"/>
                          </a:ext>
                        </a:extLst>
                      </p:cNvPr>
                      <p:cNvPicPr/>
                      <p:nvPr/>
                    </p:nvPicPr>
                    <p:blipFill>
                      <a:blip r:embed="rId3"/>
                      <a:stretch>
                        <a:fillRect/>
                      </a:stretch>
                    </p:blipFill>
                    <p:spPr>
                      <a:xfrm>
                        <a:off x="6398342" y="1463040"/>
                        <a:ext cx="5508869" cy="4261199"/>
                      </a:xfrm>
                      <a:prstGeom prst="rect">
                        <a:avLst/>
                      </a:prstGeom>
                    </p:spPr>
                  </p:pic>
                </p:oleObj>
              </mc:Fallback>
            </mc:AlternateContent>
          </a:graphicData>
        </a:graphic>
      </p:graphicFrame>
    </p:spTree>
    <p:extLst>
      <p:ext uri="{BB962C8B-B14F-4D97-AF65-F5344CB8AC3E}">
        <p14:creationId xmlns:p14="http://schemas.microsoft.com/office/powerpoint/2010/main" val="32004371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463040"/>
            <a:ext cx="5508869" cy="5140960"/>
          </a:xfrm>
          <a:prstGeom prst="rect">
            <a:avLst/>
          </a:prstGeom>
        </p:spPr>
        <p:txBody>
          <a:bodyPr>
            <a:noAutofit/>
          </a:bodyPr>
          <a:lstStyle/>
          <a:p>
            <a:pPr marL="0" indent="0" algn="just">
              <a:buNone/>
            </a:pPr>
            <a:r>
              <a:rPr lang="en-US" sz="1100" b="1" i="0" dirty="0">
                <a:solidFill>
                  <a:srgbClr val="0D0D0D"/>
                </a:solidFill>
                <a:effectLst/>
                <a:latin typeface="Söhne"/>
              </a:rPr>
              <a:t>Confusion Matrix Description:</a:t>
            </a:r>
            <a:endParaRPr lang="en-US" sz="1100" b="0" i="0" dirty="0">
              <a:solidFill>
                <a:srgbClr val="0D0D0D"/>
              </a:solidFill>
              <a:effectLst/>
              <a:latin typeface="Söhne"/>
            </a:endParaRPr>
          </a:p>
          <a:p>
            <a:pPr algn="just">
              <a:buFont typeface="Arial" panose="020B0604020202020204" pitchFamily="34" charset="0"/>
              <a:buChar char="•"/>
            </a:pPr>
            <a:r>
              <a:rPr lang="en-US" sz="1100" b="0" i="0" dirty="0">
                <a:solidFill>
                  <a:srgbClr val="0D0D0D"/>
                </a:solidFill>
                <a:effectLst/>
                <a:latin typeface="Söhne"/>
              </a:rPr>
              <a:t>The confusion matrix provides a detailed breakdown of the performance of the best performing classification model.</a:t>
            </a:r>
          </a:p>
          <a:p>
            <a:pPr algn="just">
              <a:buFont typeface="Arial" panose="020B0604020202020204" pitchFamily="34" charset="0"/>
              <a:buChar char="•"/>
            </a:pPr>
            <a:r>
              <a:rPr lang="en-US" sz="1100" b="0" i="0" dirty="0">
                <a:solidFill>
                  <a:srgbClr val="0D0D0D"/>
                </a:solidFill>
                <a:effectLst/>
                <a:latin typeface="Söhne"/>
              </a:rPr>
              <a:t>It is a square matrix that represents the predicted classifications versus the actual classifications.</a:t>
            </a:r>
          </a:p>
          <a:p>
            <a:pPr algn="just">
              <a:buFont typeface="Arial" panose="020B0604020202020204" pitchFamily="34" charset="0"/>
              <a:buChar char="•"/>
            </a:pPr>
            <a:r>
              <a:rPr lang="en-US" sz="1100" b="0" i="0" dirty="0">
                <a:solidFill>
                  <a:srgbClr val="0D0D0D"/>
                </a:solidFill>
                <a:effectLst/>
                <a:latin typeface="Söhne"/>
              </a:rPr>
              <a:t>The matrix consists of four quadrants: True Positive (TP), False Positive (FP), True Negative (TN), and False Negative (FN).</a:t>
            </a:r>
          </a:p>
          <a:p>
            <a:pPr algn="just">
              <a:buFont typeface="Arial" panose="020B0604020202020204" pitchFamily="34" charset="0"/>
              <a:buChar char="•"/>
            </a:pPr>
            <a:r>
              <a:rPr lang="en-US" sz="1100" b="0" i="0" dirty="0">
                <a:solidFill>
                  <a:srgbClr val="0D0D0D"/>
                </a:solidFill>
                <a:effectLst/>
                <a:latin typeface="Söhne"/>
              </a:rPr>
              <a:t>Each cell in the matrix represents the count or proportion of instances that fall into a particular category.</a:t>
            </a:r>
          </a:p>
          <a:p>
            <a:pPr marL="0" indent="0" algn="just">
              <a:buNone/>
            </a:pPr>
            <a:r>
              <a:rPr lang="en-US" sz="1100" b="1" i="0" dirty="0">
                <a:solidFill>
                  <a:srgbClr val="0D0D0D"/>
                </a:solidFill>
                <a:effectLst/>
                <a:latin typeface="Söhne"/>
              </a:rPr>
              <a:t>Interpretation of Confusion Matrix:</a:t>
            </a:r>
            <a:endParaRPr lang="en-US" sz="1100" b="0" i="0" dirty="0">
              <a:solidFill>
                <a:srgbClr val="0D0D0D"/>
              </a:solidFill>
              <a:effectLst/>
              <a:latin typeface="Söhne"/>
            </a:endParaRPr>
          </a:p>
          <a:p>
            <a:pPr algn="just">
              <a:buFont typeface="Arial" panose="020B0604020202020204" pitchFamily="34" charset="0"/>
              <a:buChar char="•"/>
            </a:pPr>
            <a:r>
              <a:rPr lang="en-US" sz="1100" b="0" i="0" dirty="0">
                <a:solidFill>
                  <a:srgbClr val="0D0D0D"/>
                </a:solidFill>
                <a:effectLst/>
                <a:latin typeface="Söhne"/>
              </a:rPr>
              <a:t>True Positive (TP): The number of instances correctly predicted as successful landings.</a:t>
            </a:r>
          </a:p>
          <a:p>
            <a:pPr algn="just">
              <a:buFont typeface="Arial" panose="020B0604020202020204" pitchFamily="34" charset="0"/>
              <a:buChar char="•"/>
            </a:pPr>
            <a:r>
              <a:rPr lang="en-US" sz="1100" b="0" i="0" dirty="0">
                <a:solidFill>
                  <a:srgbClr val="0D0D0D"/>
                </a:solidFill>
                <a:effectLst/>
                <a:latin typeface="Söhne"/>
              </a:rPr>
              <a:t>False Positive (FP): The number of instances incorrectly predicted as successful landings.</a:t>
            </a:r>
          </a:p>
          <a:p>
            <a:pPr algn="just">
              <a:buFont typeface="Arial" panose="020B0604020202020204" pitchFamily="34" charset="0"/>
              <a:buChar char="•"/>
            </a:pPr>
            <a:r>
              <a:rPr lang="en-US" sz="1100" b="0" i="0" dirty="0">
                <a:solidFill>
                  <a:srgbClr val="0D0D0D"/>
                </a:solidFill>
                <a:effectLst/>
                <a:latin typeface="Söhne"/>
              </a:rPr>
              <a:t>True Negative (TN): The number of instances correctly predicted as failed landings.</a:t>
            </a:r>
          </a:p>
          <a:p>
            <a:pPr algn="just">
              <a:buFont typeface="Arial" panose="020B0604020202020204" pitchFamily="34" charset="0"/>
              <a:buChar char="•"/>
            </a:pPr>
            <a:r>
              <a:rPr lang="en-US" sz="1100" b="0" i="0" dirty="0">
                <a:solidFill>
                  <a:srgbClr val="0D0D0D"/>
                </a:solidFill>
                <a:effectLst/>
                <a:latin typeface="Söhne"/>
              </a:rPr>
              <a:t>False Negative (FN): The number of instances incorrectly predicted as failed landings.</a:t>
            </a:r>
          </a:p>
          <a:p>
            <a:pPr marL="0" indent="0" algn="just">
              <a:buNone/>
            </a:pPr>
            <a:r>
              <a:rPr lang="en-US" sz="1100" b="1" i="0" dirty="0">
                <a:solidFill>
                  <a:srgbClr val="0D0D0D"/>
                </a:solidFill>
                <a:effectLst/>
                <a:latin typeface="Söhne"/>
              </a:rPr>
              <a:t>Key Findings:</a:t>
            </a:r>
            <a:endParaRPr lang="en-US" sz="1100" b="0" i="0" dirty="0">
              <a:solidFill>
                <a:srgbClr val="0D0D0D"/>
              </a:solidFill>
              <a:effectLst/>
              <a:latin typeface="Söhne"/>
            </a:endParaRPr>
          </a:p>
          <a:p>
            <a:pPr algn="just">
              <a:buFont typeface="Arial" panose="020B0604020202020204" pitchFamily="34" charset="0"/>
              <a:buChar char="•"/>
            </a:pPr>
            <a:r>
              <a:rPr lang="en-US" sz="1100" b="0" i="0" dirty="0">
                <a:solidFill>
                  <a:srgbClr val="0D0D0D"/>
                </a:solidFill>
                <a:effectLst/>
                <a:latin typeface="Söhne"/>
              </a:rPr>
              <a:t>The confusion matrix provides insights into the performance of the classification model, highlighting its strengths and weaknesses.</a:t>
            </a:r>
          </a:p>
          <a:p>
            <a:pPr algn="just">
              <a:buFont typeface="Arial" panose="020B0604020202020204" pitchFamily="34" charset="0"/>
              <a:buChar char="•"/>
            </a:pPr>
            <a:r>
              <a:rPr lang="en-US" sz="1100" b="0" i="0" dirty="0">
                <a:solidFill>
                  <a:srgbClr val="0D0D0D"/>
                </a:solidFill>
                <a:effectLst/>
                <a:latin typeface="Söhne"/>
              </a:rPr>
              <a:t>Stakeholders can analyze the matrix to understand the model's ability to correctly classify successful and failed landings.</a:t>
            </a:r>
          </a:p>
          <a:p>
            <a:pPr algn="just">
              <a:buFont typeface="Arial" panose="020B0604020202020204" pitchFamily="34" charset="0"/>
              <a:buChar char="•"/>
            </a:pPr>
            <a:r>
              <a:rPr lang="en-US" sz="1100" b="0" i="0" dirty="0">
                <a:solidFill>
                  <a:srgbClr val="0D0D0D"/>
                </a:solidFill>
                <a:effectLst/>
                <a:latin typeface="Söhne"/>
              </a:rPr>
              <a:t>By examining the values in each quadrant, stakeholders can assess the model's accuracy, precision, recall, and other performance metrics.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graphicFrame>
        <p:nvGraphicFramePr>
          <p:cNvPr id="2" name="Object 1">
            <a:extLst>
              <a:ext uri="{FF2B5EF4-FFF2-40B4-BE49-F238E27FC236}">
                <a16:creationId xmlns:a16="http://schemas.microsoft.com/office/drawing/2014/main" id="{BC166447-A717-D0ED-41F0-28A495EC7CE3}"/>
              </a:ext>
            </a:extLst>
          </p:cNvPr>
          <p:cNvGraphicFramePr>
            <a:graphicFrameLocks noChangeAspect="1"/>
          </p:cNvGraphicFramePr>
          <p:nvPr>
            <p:extLst>
              <p:ext uri="{D42A27DB-BD31-4B8C-83A1-F6EECF244321}">
                <p14:modId xmlns:p14="http://schemas.microsoft.com/office/powerpoint/2010/main" val="3467601705"/>
              </p:ext>
            </p:extLst>
          </p:nvPr>
        </p:nvGraphicFramePr>
        <p:xfrm>
          <a:off x="6424210" y="1463040"/>
          <a:ext cx="5325990" cy="4643120"/>
        </p:xfrm>
        <a:graphic>
          <a:graphicData uri="http://schemas.openxmlformats.org/presentationml/2006/ole">
            <mc:AlternateContent xmlns:mc="http://schemas.openxmlformats.org/markup-compatibility/2006">
              <mc:Choice xmlns:v="urn:schemas-microsoft-com:vml" Requires="v">
                <p:oleObj r:id="rId3" imgW="9160572" imgH="7696331" progId="">
                  <p:embed/>
                </p:oleObj>
              </mc:Choice>
              <mc:Fallback>
                <p:oleObj r:id="rId3" imgW="9160572" imgH="7696331" progId="">
                  <p:embed/>
                  <p:pic>
                    <p:nvPicPr>
                      <p:cNvPr id="0" name=""/>
                      <p:cNvPicPr/>
                      <p:nvPr/>
                    </p:nvPicPr>
                    <p:blipFill>
                      <a:blip r:embed="rId4"/>
                      <a:stretch>
                        <a:fillRect/>
                      </a:stretch>
                    </p:blipFill>
                    <p:spPr>
                      <a:xfrm>
                        <a:off x="6424210" y="1463040"/>
                        <a:ext cx="5325990" cy="4643120"/>
                      </a:xfrm>
                      <a:prstGeom prst="rect">
                        <a:avLst/>
                      </a:prstGeom>
                    </p:spPr>
                  </p:pic>
                </p:oleObj>
              </mc:Fallback>
            </mc:AlternateContent>
          </a:graphicData>
        </a:graphic>
      </p:graphicFrame>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44AD29B6-BF3B-4407-9E75-52DF8E3B2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Rectangle 29">
            <a:extLst>
              <a:ext uri="{FF2B5EF4-FFF2-40B4-BE49-F238E27FC236}">
                <a16:creationId xmlns:a16="http://schemas.microsoft.com/office/drawing/2014/main" id="{55F8BA08-3E38-4B70-B93A-74F08E0922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260019"/>
            <a:ext cx="11167447" cy="5933012"/>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1045029" y="507160"/>
            <a:ext cx="3333931" cy="54387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b="1" kern="1200">
                <a:solidFill>
                  <a:schemeClr val="tx1"/>
                </a:solidFill>
                <a:latin typeface="+mj-lt"/>
                <a:ea typeface="+mj-ea"/>
                <a:cs typeface="+mj-cs"/>
              </a:rPr>
              <a:t>Conclusions</a:t>
            </a:r>
            <a:endParaRPr lang="en-US" sz="3200" b="1" kern="1200" dirty="0">
              <a:solidFill>
                <a:schemeClr val="tx1"/>
              </a:solidFill>
              <a:latin typeface="+mj-lt"/>
              <a:ea typeface="+mj-ea"/>
              <a:cs typeface="+mj-cs"/>
            </a:endParaRPr>
          </a:p>
        </p:txBody>
      </p:sp>
      <p:sp>
        <p:nvSpPr>
          <p:cNvPr id="32" name="Rectangle 31">
            <a:extLst>
              <a:ext uri="{FF2B5EF4-FFF2-40B4-BE49-F238E27FC236}">
                <a16:creationId xmlns:a16="http://schemas.microsoft.com/office/drawing/2014/main" id="{357F1B33-79AB-4A71-8CEC-4546D709B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287448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lumMod val="50000"/>
                    <a:lumOff val="50000"/>
                  </a:schemeClr>
                </a:solidFill>
                <a:latin typeface="+mn-lt"/>
              </a:rPr>
              <a:pPr>
                <a:spcAft>
                  <a:spcPts val="600"/>
                </a:spcAft>
              </a:pPr>
              <a:t>48</a:t>
            </a:fld>
            <a:endParaRPr lang="en-US" sz="1200">
              <a:solidFill>
                <a:schemeClr val="tx1">
                  <a:lumMod val="50000"/>
                  <a:lumOff val="50000"/>
                </a:schemeClr>
              </a:solidFill>
              <a:latin typeface="+mn-lt"/>
            </a:endParaRPr>
          </a:p>
        </p:txBody>
      </p:sp>
      <p:graphicFrame>
        <p:nvGraphicFramePr>
          <p:cNvPr id="34" name="TextBox 2">
            <a:extLst>
              <a:ext uri="{FF2B5EF4-FFF2-40B4-BE49-F238E27FC236}">
                <a16:creationId xmlns:a16="http://schemas.microsoft.com/office/drawing/2014/main" id="{22D875A8-2ADA-5F29-1296-A662FD44B7FA}"/>
              </a:ext>
            </a:extLst>
          </p:cNvPr>
          <p:cNvGraphicFramePr/>
          <p:nvPr/>
        </p:nvGraphicFramePr>
        <p:xfrm>
          <a:off x="3606799" y="664969"/>
          <a:ext cx="7540171" cy="50475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44AD29B6-BF3B-4407-9E75-52DF8E3B2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 name="Rectangle 38">
            <a:extLst>
              <a:ext uri="{FF2B5EF4-FFF2-40B4-BE49-F238E27FC236}">
                <a16:creationId xmlns:a16="http://schemas.microsoft.com/office/drawing/2014/main" id="{55F8BA08-3E38-4B70-B93A-74F08E0922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260019"/>
            <a:ext cx="11167447" cy="5933012"/>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1045029" y="507160"/>
            <a:ext cx="2993571" cy="54387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Summary of Key Conclusions</a:t>
            </a:r>
          </a:p>
        </p:txBody>
      </p:sp>
      <p:sp>
        <p:nvSpPr>
          <p:cNvPr id="41" name="Rectangle 40">
            <a:extLst>
              <a:ext uri="{FF2B5EF4-FFF2-40B4-BE49-F238E27FC236}">
                <a16:creationId xmlns:a16="http://schemas.microsoft.com/office/drawing/2014/main" id="{357F1B33-79AB-4A71-8CEC-4546D709B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287448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49</a:t>
            </a:fld>
            <a:endParaRPr lang="en-US" sz="1200">
              <a:solidFill>
                <a:schemeClr val="tx1">
                  <a:lumMod val="50000"/>
                  <a:lumOff val="50000"/>
                </a:schemeClr>
              </a:solidFill>
              <a:latin typeface="+mn-lt"/>
            </a:endParaRPr>
          </a:p>
        </p:txBody>
      </p:sp>
      <p:graphicFrame>
        <p:nvGraphicFramePr>
          <p:cNvPr id="11" name="Content Placeholder 3">
            <a:extLst>
              <a:ext uri="{FF2B5EF4-FFF2-40B4-BE49-F238E27FC236}">
                <a16:creationId xmlns:a16="http://schemas.microsoft.com/office/drawing/2014/main" id="{409948DC-7C69-B189-1FFD-05DA1A75974E}"/>
              </a:ext>
            </a:extLst>
          </p:cNvPr>
          <p:cNvGraphicFramePr>
            <a:graphicFrameLocks noGrp="1"/>
          </p:cNvGraphicFramePr>
          <p:nvPr>
            <p:ph sz="half" idx="4294967295"/>
            <p:extLst>
              <p:ext uri="{D42A27DB-BD31-4B8C-83A1-F6EECF244321}">
                <p14:modId xmlns:p14="http://schemas.microsoft.com/office/powerpoint/2010/main" val="15632387"/>
              </p:ext>
            </p:extLst>
          </p:nvPr>
        </p:nvGraphicFramePr>
        <p:xfrm>
          <a:off x="4526280" y="512064"/>
          <a:ext cx="6830568" cy="54406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397685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Shape 4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686834" y="1153572"/>
            <a:ext cx="3200400" cy="44611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rgbClr val="FFFFFF"/>
                </a:solidFill>
                <a:latin typeface="+mj-lt"/>
                <a:ea typeface="+mj-ea"/>
                <a:cs typeface="+mj-cs"/>
              </a:rPr>
              <a:t>Appendix</a:t>
            </a:r>
          </a:p>
        </p:txBody>
      </p:sp>
      <p:sp>
        <p:nvSpPr>
          <p:cNvPr id="51" name="Arc 5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35" name="Content Placeholder 3">
            <a:extLst>
              <a:ext uri="{FF2B5EF4-FFF2-40B4-BE49-F238E27FC236}">
                <a16:creationId xmlns:a16="http://schemas.microsoft.com/office/drawing/2014/main" id="{9E5B8D17-9028-BB35-247F-79D161A26963}"/>
              </a:ext>
            </a:extLst>
          </p:cNvPr>
          <p:cNvGraphicFramePr>
            <a:graphicFrameLocks noGrp="1"/>
          </p:cNvGraphicFramePr>
          <p:nvPr>
            <p:ph sz="half" idx="4294967295"/>
            <p:extLst>
              <p:ext uri="{D42A27DB-BD31-4B8C-83A1-F6EECF244321}">
                <p14:modId xmlns:p14="http://schemas.microsoft.com/office/powerpoint/2010/main" val="3206657651"/>
              </p:ext>
            </p:extLst>
          </p:nvPr>
        </p:nvGraphicFramePr>
        <p:xfrm>
          <a:off x="4447308" y="591344"/>
          <a:ext cx="7287492" cy="55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9541564" y="6356350"/>
            <a:ext cx="1812235"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50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2405833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3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Shape 4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Rectangle 4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Methodology</a:t>
            </a:r>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4810259" y="649480"/>
            <a:ext cx="6555347" cy="554604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b="1" dirty="0">
                <a:solidFill>
                  <a:srgbClr val="0B49CB"/>
                </a:solidFill>
                <a:latin typeface="+mn-lt"/>
              </a:rPr>
              <a:t>Executive Summary</a:t>
            </a:r>
          </a:p>
          <a:p>
            <a:pPr marL="0" marR="0" lvl="0">
              <a:spcBef>
                <a:spcPts val="0"/>
              </a:spcBef>
              <a:spcAft>
                <a:spcPts val="0"/>
              </a:spcAft>
              <a:buFont typeface="Arial" panose="020B0604020202020204" pitchFamily="34" charset="0"/>
              <a:buChar char="•"/>
            </a:pPr>
            <a:endParaRPr lang="en-US" sz="1700" dirty="0">
              <a:solidFill>
                <a:schemeClr val="tx1"/>
              </a:solidFill>
              <a:effectLst/>
              <a:latin typeface="+mn-lt"/>
            </a:endParaRPr>
          </a:p>
          <a:p>
            <a:pPr marL="0" marR="0" indent="0" algn="just">
              <a:spcBef>
                <a:spcPts val="0"/>
              </a:spcBef>
              <a:spcAft>
                <a:spcPts val="800"/>
              </a:spcAft>
              <a:buNone/>
            </a:pPr>
            <a:r>
              <a:rPr lang="en-US" sz="1700" b="1" dirty="0">
                <a:solidFill>
                  <a:schemeClr val="tx1"/>
                </a:solidFill>
                <a:effectLst/>
                <a:latin typeface="+mn-lt"/>
              </a:rPr>
              <a:t>Data Collection Methodology:</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Data collection involved retrieving information from multiple sources, including the SpaceX REST API and web scraping techniques.</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The SpaceX REST API provided launch data, including details about the rockets, payloads, launch specifications, and landing outcomes.</a:t>
            </a:r>
          </a:p>
          <a:p>
            <a:pPr marL="342900" marR="0" lvl="0" algn="just">
              <a:spcBef>
                <a:spcPts val="0"/>
              </a:spcBef>
              <a:spcAft>
                <a:spcPts val="800"/>
              </a:spcAft>
              <a:buFont typeface="Arial" panose="020B0604020202020204" pitchFamily="34" charset="0"/>
              <a:buChar char="•"/>
            </a:pPr>
            <a:r>
              <a:rPr lang="en-US" sz="1700" dirty="0">
                <a:solidFill>
                  <a:schemeClr val="tx1"/>
                </a:solidFill>
                <a:effectLst/>
                <a:latin typeface="+mn-lt"/>
              </a:rPr>
              <a:t>Web scraping techniques were utilized to gather additional Falcon 9 launch records from relevant sources, ensuring a comprehensive dataset.</a:t>
            </a:r>
          </a:p>
          <a:p>
            <a:pPr marL="0" marR="0" indent="0" algn="just">
              <a:spcBef>
                <a:spcPts val="0"/>
              </a:spcBef>
              <a:spcAft>
                <a:spcPts val="800"/>
              </a:spcAft>
              <a:buNone/>
            </a:pPr>
            <a:r>
              <a:rPr lang="en-US" sz="1700" b="1" dirty="0">
                <a:solidFill>
                  <a:schemeClr val="tx1"/>
                </a:solidFill>
                <a:effectLst/>
                <a:latin typeface="+mn-lt"/>
              </a:rPr>
              <a:t>Perform Data Wrangling:</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Data wrangling encompassed cleaning and organizing the collected data to prepare it for analysis.</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Techniques such as handling missing values, converting data types, and filtering out irrelevant information were employed to enhance data quality.</a:t>
            </a:r>
          </a:p>
          <a:p>
            <a:pPr marL="342900" marR="0" lvl="0" algn="just">
              <a:spcBef>
                <a:spcPts val="0"/>
              </a:spcBef>
              <a:spcAft>
                <a:spcPts val="800"/>
              </a:spcAft>
              <a:buFont typeface="Arial" panose="020B0604020202020204" pitchFamily="34" charset="0"/>
              <a:buChar char="•"/>
            </a:pPr>
            <a:r>
              <a:rPr lang="en-US" sz="1700" dirty="0">
                <a:solidFill>
                  <a:schemeClr val="tx1"/>
                </a:solidFill>
                <a:effectLst/>
                <a:latin typeface="+mn-lt"/>
              </a:rPr>
              <a:t>This phase aimed to create a structured and standardized dataset suitable for analysis.</a:t>
            </a:r>
            <a:endParaRPr lang="en-US" sz="1700" dirty="0">
              <a:solidFill>
                <a:schemeClr val="tx1"/>
              </a:solidFill>
              <a:latin typeface="+mn-lt"/>
            </a:endParaRP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6</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3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Shape 4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Rectangle 4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Methodology</a:t>
            </a:r>
          </a:p>
        </p:txBody>
      </p:sp>
      <p:sp>
        <p:nvSpPr>
          <p:cNvPr id="2" name="Content Placeholder 2">
            <a:extLst>
              <a:ext uri="{FF2B5EF4-FFF2-40B4-BE49-F238E27FC236}">
                <a16:creationId xmlns:a16="http://schemas.microsoft.com/office/drawing/2014/main" id="{1B1C0C43-2EED-C2A8-DD92-E8B74D0F960C}"/>
              </a:ext>
            </a:extLst>
          </p:cNvPr>
          <p:cNvSpPr txBox="1">
            <a:spLocks/>
          </p:cNvSpPr>
          <p:nvPr/>
        </p:nvSpPr>
        <p:spPr>
          <a:xfrm>
            <a:off x="4810259" y="649480"/>
            <a:ext cx="6555347" cy="554604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indent="0" algn="just">
              <a:spcBef>
                <a:spcPts val="0"/>
              </a:spcBef>
              <a:spcAft>
                <a:spcPts val="800"/>
              </a:spcAft>
              <a:buNone/>
            </a:pPr>
            <a:r>
              <a:rPr lang="en-US" sz="1700" b="1" dirty="0">
                <a:solidFill>
                  <a:schemeClr val="tx1"/>
                </a:solidFill>
                <a:effectLst/>
                <a:latin typeface="+mn-lt"/>
              </a:rPr>
              <a:t>Perform Exploratory Data Analysis (EDA) Using Visualization and SQL:</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EDA was conducted to gain insights into the dataset and identify patterns, trends, and relationships among variables.</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Visualization techniques, such as scatter plots, bar charts, and pie charts, were utilized to visualize the data and uncover meaningful insights.</a:t>
            </a:r>
          </a:p>
          <a:p>
            <a:pPr marL="342900" marR="0" lvl="0" algn="just">
              <a:spcBef>
                <a:spcPts val="0"/>
              </a:spcBef>
              <a:spcAft>
                <a:spcPts val="800"/>
              </a:spcAft>
              <a:buFont typeface="Arial" panose="020B0604020202020204" pitchFamily="34" charset="0"/>
              <a:buChar char="•"/>
            </a:pPr>
            <a:r>
              <a:rPr lang="en-US" sz="1700" dirty="0">
                <a:solidFill>
                  <a:schemeClr val="tx1"/>
                </a:solidFill>
                <a:effectLst/>
                <a:latin typeface="+mn-lt"/>
              </a:rPr>
              <a:t>SQL queries were employed to extract and analyze specific subsets of data, facilitating a deeper understanding of the dataset.</a:t>
            </a:r>
          </a:p>
          <a:p>
            <a:pPr marL="0" marR="0" indent="0" algn="just">
              <a:spcBef>
                <a:spcPts val="0"/>
              </a:spcBef>
              <a:spcAft>
                <a:spcPts val="800"/>
              </a:spcAft>
              <a:buNone/>
            </a:pPr>
            <a:r>
              <a:rPr lang="en-US" sz="1700" b="1" dirty="0">
                <a:solidFill>
                  <a:schemeClr val="tx1"/>
                </a:solidFill>
                <a:effectLst/>
                <a:latin typeface="+mn-lt"/>
              </a:rPr>
              <a:t>Perform Interactive Visual Analytics Using Folium and </a:t>
            </a:r>
            <a:r>
              <a:rPr lang="en-US" sz="1700" b="1" dirty="0" err="1">
                <a:solidFill>
                  <a:schemeClr val="tx1"/>
                </a:solidFill>
                <a:effectLst/>
                <a:latin typeface="+mn-lt"/>
              </a:rPr>
              <a:t>Plotly</a:t>
            </a:r>
            <a:r>
              <a:rPr lang="en-US" sz="1700" b="1" dirty="0">
                <a:solidFill>
                  <a:schemeClr val="tx1"/>
                </a:solidFill>
                <a:effectLst/>
                <a:latin typeface="+mn-lt"/>
              </a:rPr>
              <a:t> Dash:</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Interactive visual analytics involved the creation of interactive maps and dashboards to explore and analyze launch site proximity, landing outcomes, and other relevant factors.</a:t>
            </a:r>
          </a:p>
          <a:p>
            <a:pPr marL="342900" algn="just">
              <a:spcBef>
                <a:spcPts val="0"/>
              </a:spcBef>
              <a:buFont typeface="Arial" panose="020B0604020202020204" pitchFamily="34" charset="0"/>
              <a:buChar char="•"/>
            </a:pPr>
            <a:r>
              <a:rPr lang="en-US" sz="1700" dirty="0">
                <a:solidFill>
                  <a:schemeClr val="tx1"/>
                </a:solidFill>
                <a:latin typeface="+mn-lt"/>
              </a:rPr>
              <a:t>Folium was utilized to generate interactive maps, visualize launch site locations, and analyze geographical proximity.</a:t>
            </a:r>
          </a:p>
          <a:p>
            <a:pPr marL="342900" algn="just">
              <a:spcBef>
                <a:spcPts val="0"/>
              </a:spcBef>
              <a:buFont typeface="Arial" panose="020B0604020202020204" pitchFamily="34" charset="0"/>
              <a:buChar char="•"/>
            </a:pPr>
            <a:r>
              <a:rPr lang="en-US" sz="1700" dirty="0" err="1">
                <a:solidFill>
                  <a:schemeClr val="tx1"/>
                </a:solidFill>
                <a:latin typeface="+mn-lt"/>
              </a:rPr>
              <a:t>Plotly</a:t>
            </a:r>
            <a:r>
              <a:rPr lang="en-US" sz="1700" dirty="0">
                <a:solidFill>
                  <a:schemeClr val="tx1"/>
                </a:solidFill>
                <a:latin typeface="+mn-lt"/>
              </a:rPr>
              <a:t> Dash was employed to build interactive dashboards containing pie charts, scatter plots, and other visualizations for in-depth analysis.</a:t>
            </a: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7</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3762874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6" name="Rectangle 45">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Freeform: Shape 53">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Rectangle 55">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Methodology</a:t>
            </a:r>
          </a:p>
        </p:txBody>
      </p:sp>
      <p:sp>
        <p:nvSpPr>
          <p:cNvPr id="2" name="Content Placeholder 2">
            <a:extLst>
              <a:ext uri="{FF2B5EF4-FFF2-40B4-BE49-F238E27FC236}">
                <a16:creationId xmlns:a16="http://schemas.microsoft.com/office/drawing/2014/main" id="{1B1C0C43-2EED-C2A8-DD92-E8B74D0F960C}"/>
              </a:ext>
            </a:extLst>
          </p:cNvPr>
          <p:cNvSpPr txBox="1">
            <a:spLocks/>
          </p:cNvSpPr>
          <p:nvPr/>
        </p:nvSpPr>
        <p:spPr>
          <a:xfrm>
            <a:off x="4810259" y="649480"/>
            <a:ext cx="6555347" cy="554604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indent="0" algn="just">
              <a:spcBef>
                <a:spcPts val="0"/>
              </a:spcBef>
              <a:spcAft>
                <a:spcPts val="800"/>
              </a:spcAft>
              <a:buNone/>
            </a:pPr>
            <a:r>
              <a:rPr lang="en-US" sz="1700" b="1" dirty="0">
                <a:solidFill>
                  <a:schemeClr val="tx1"/>
                </a:solidFill>
                <a:effectLst/>
                <a:latin typeface="+mn-lt"/>
              </a:rPr>
              <a:t>Perform Predictive Analysis Using Classification Models:</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Predictive analysis focused on building classification models to predict the success of Falcon 9 first-stage landings.</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Various classification algorithms, including Logistic Regression, Support Vector Machines (SVM), Decision Tree Classifier, and K-Nearest Neighbors (KNN), were trained, tuned, and evaluated.</a:t>
            </a:r>
          </a:p>
          <a:p>
            <a:pPr marL="342900" marR="0" lvl="0" algn="just">
              <a:spcBef>
                <a:spcPts val="0"/>
              </a:spcBef>
              <a:spcAft>
                <a:spcPts val="0"/>
              </a:spcAft>
              <a:buFont typeface="Arial" panose="020B0604020202020204" pitchFamily="34" charset="0"/>
              <a:buChar char="•"/>
            </a:pPr>
            <a:r>
              <a:rPr lang="en-US" sz="1700" dirty="0">
                <a:solidFill>
                  <a:schemeClr val="tx1"/>
                </a:solidFill>
                <a:effectLst/>
                <a:latin typeface="+mn-lt"/>
              </a:rPr>
              <a:t>Techniques such as cross-validation and hyperparameter tuning were employed to optimize model performance and ensure robust predictions.</a:t>
            </a:r>
          </a:p>
          <a:p>
            <a:pPr marL="342900" marR="0" lvl="0" algn="just">
              <a:spcBef>
                <a:spcPts val="0"/>
              </a:spcBef>
              <a:spcAft>
                <a:spcPts val="800"/>
              </a:spcAft>
              <a:buFont typeface="Arial" panose="020B0604020202020204" pitchFamily="34" charset="0"/>
              <a:buChar char="•"/>
            </a:pPr>
            <a:r>
              <a:rPr lang="en-US" sz="1700" dirty="0">
                <a:solidFill>
                  <a:schemeClr val="tx1"/>
                </a:solidFill>
                <a:effectLst/>
                <a:latin typeface="+mn-lt"/>
              </a:rPr>
              <a:t>The classification models were evaluated based on metrics such as accuracy, precision, recall, and F1-score, providing insights into their effectiveness in predicting landing outcomes.</a:t>
            </a:r>
          </a:p>
          <a:p>
            <a:pPr marL="342900" algn="just">
              <a:spcBef>
                <a:spcPts val="0"/>
              </a:spcBef>
              <a:buFont typeface="Arial" panose="020B0604020202020204" pitchFamily="34" charset="0"/>
              <a:buChar char="•"/>
            </a:pPr>
            <a:endParaRPr lang="en-US" sz="1700" dirty="0">
              <a:solidFill>
                <a:schemeClr val="tx1"/>
              </a:solidFill>
              <a:latin typeface="+mn-lt"/>
            </a:endParaRP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8</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631768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ectangle 31">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Shape 3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Rectangle 4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Data Collection</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810259" y="649480"/>
            <a:ext cx="6555347" cy="5546047"/>
          </a:xfrm>
          <a:prstGeom prst="rect">
            <a:avLst/>
          </a:prstGeom>
        </p:spPr>
        <p:txBody>
          <a:bodyPr vert="horz" lIns="91440" tIns="45720" rIns="91440" bIns="45720" rtlCol="0" anchor="ctr">
            <a:normAutofit/>
          </a:bodyPr>
          <a:lstStyle/>
          <a:p>
            <a:pPr marL="0" indent="0">
              <a:buNone/>
            </a:pPr>
            <a:r>
              <a:rPr lang="en-US" sz="1700" b="1" i="0" dirty="0">
                <a:effectLst/>
              </a:rPr>
              <a:t>Description:</a:t>
            </a:r>
            <a:endParaRPr lang="en-US" sz="1700" b="0" i="0" dirty="0">
              <a:effectLst/>
            </a:endParaRPr>
          </a:p>
          <a:p>
            <a:r>
              <a:rPr lang="en-US" sz="1700" b="0" i="0" dirty="0">
                <a:effectLst/>
              </a:rPr>
              <a:t>Datasets were collected from multiple sources to ensure comprehensive coverage of relevant information.</a:t>
            </a:r>
          </a:p>
          <a:p>
            <a:r>
              <a:rPr lang="en-US" sz="1700" b="0" i="0" dirty="0">
                <a:effectLst/>
              </a:rPr>
              <a:t>The data collection process involved accessing both structured and unstructured data sources to gather diverse insights.</a:t>
            </a:r>
          </a:p>
          <a:p>
            <a:r>
              <a:rPr lang="en-US" sz="1700" b="0" i="0" dirty="0">
                <a:effectLst/>
              </a:rPr>
              <a:t>Various APIs and web scraping techniques were employed to extract data from online repositories and platforms.</a:t>
            </a:r>
          </a:p>
          <a:p>
            <a:r>
              <a:rPr lang="en-US" sz="1700" b="0" i="0" dirty="0">
                <a:effectLst/>
              </a:rPr>
              <a:t>A meticulous approach was adopted to ensure data integrity and quality throughout the collection process.</a:t>
            </a:r>
          </a:p>
          <a:p>
            <a:pPr marL="0"/>
            <a:endParaRPr lang="en-US" sz="1700" b="1" i="0" dirty="0">
              <a:effectLst/>
            </a:endParaRPr>
          </a:p>
          <a:p>
            <a:pPr marL="0" indent="0">
              <a:buNone/>
            </a:pPr>
            <a:r>
              <a:rPr lang="en-US" sz="1700" b="1" i="0" dirty="0">
                <a:effectLst/>
              </a:rPr>
              <a:t>Key Phrases:</a:t>
            </a:r>
            <a:endParaRPr lang="en-US" sz="1700" b="0" i="0" dirty="0">
              <a:effectLst/>
            </a:endParaRPr>
          </a:p>
          <a:p>
            <a:r>
              <a:rPr lang="en-US" sz="1700" b="0" i="0" dirty="0">
                <a:effectLst/>
              </a:rPr>
              <a:t>Comprehensive data collection from multiple sources.</a:t>
            </a:r>
          </a:p>
          <a:p>
            <a:r>
              <a:rPr lang="en-US" sz="1700" b="0" i="0" dirty="0">
                <a:effectLst/>
              </a:rPr>
              <a:t>Structured and unstructured data sources accessed.</a:t>
            </a:r>
          </a:p>
          <a:p>
            <a:r>
              <a:rPr lang="en-US" sz="1700" b="0" i="0" dirty="0">
                <a:effectLst/>
              </a:rPr>
              <a:t>Utilization of APIs and web scraping techniques.</a:t>
            </a:r>
          </a:p>
          <a:p>
            <a:r>
              <a:rPr lang="en-US" sz="1700" b="0" i="0" dirty="0">
                <a:effectLst/>
              </a:rPr>
              <a:t>Emphasis on data integrity and quality assurance.</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1704320" y="6455431"/>
            <a:ext cx="445913"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9</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328866583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1261</TotalTime>
  <Words>6419</Words>
  <Application>Microsoft Office PowerPoint</Application>
  <PresentationFormat>Widescreen</PresentationFormat>
  <Paragraphs>484</Paragraphs>
  <Slides>51</Slides>
  <Notes>7</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0</vt:i4>
      </vt:variant>
      <vt:variant>
        <vt:lpstr>Slide Titles</vt:lpstr>
      </vt:variant>
      <vt:variant>
        <vt:i4>51</vt:i4>
      </vt:variant>
    </vt:vector>
  </HeadingPairs>
  <TitlesOfParts>
    <vt:vector size="59" baseType="lpstr">
      <vt:lpstr>Abadi</vt:lpstr>
      <vt:lpstr>Aptos</vt:lpstr>
      <vt:lpstr>Arial</vt:lpstr>
      <vt:lpstr>Calibri</vt:lpstr>
      <vt:lpstr>IBM Plex Mono SemiBold</vt:lpstr>
      <vt:lpstr>Söhne</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Aguedo Eslera</cp:lastModifiedBy>
  <cp:revision>250</cp:revision>
  <dcterms:created xsi:type="dcterms:W3CDTF">2021-04-29T18:58:34Z</dcterms:created>
  <dcterms:modified xsi:type="dcterms:W3CDTF">2024-04-02T06:46:51Z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MSIP_Label_defa4170-0d19-0005-0004-bc88714345d2_Enabled">
    <vt:lpwstr>true</vt:lpwstr>
  </property>
  <property fmtid="{D5CDD505-2E9C-101B-9397-08002B2CF9AE}" pid="4" name="MSIP_Label_defa4170-0d19-0005-0004-bc88714345d2_SetDate">
    <vt:lpwstr>2024-03-30T10:06:00Z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6965a590-27d7-4859-9aec-92bd7b253950</vt:lpwstr>
  </property>
  <property fmtid="{D5CDD505-2E9C-101B-9397-08002B2CF9AE}" pid="8" name="MSIP_Label_defa4170-0d19-0005-0004-bc88714345d2_ActionId">
    <vt:lpwstr>200ec191-b9bb-4f11-bef9-8f076e00bff4</vt:lpwstr>
  </property>
  <property fmtid="{D5CDD505-2E9C-101B-9397-08002B2CF9AE}" pid="9" name="MSIP_Label_defa4170-0d19-0005-0004-bc88714345d2_ContentBits">
    <vt:lpwstr>0</vt:lpwstr>
  </property>
</Properties>
</file>

<file path=docProps/thumbnail.jpeg>
</file>